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84;p1" descr=""/>
          <p:cNvPicPr/>
          <p:nvPr/>
        </p:nvPicPr>
        <p:blipFill>
          <a:blip r:embed="rId1"/>
          <a:srcRect l="0" t="20520" r="0" b="30083"/>
          <a:stretch/>
        </p:blipFill>
        <p:spPr>
          <a:xfrm>
            <a:off x="2462400" y="2145600"/>
            <a:ext cx="7495200" cy="4623840"/>
          </a:xfrm>
          <a:prstGeom prst="rect">
            <a:avLst/>
          </a:prstGeom>
          <a:ln w="0"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247680" y="4326840"/>
            <a:ext cx="3285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Swerve forward/backward,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Swerve left/right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 flipH="1" rot="10800000">
            <a:off x="2323080" y="3715200"/>
            <a:ext cx="1855080" cy="66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447840" y="685800"/>
            <a:ext cx="22953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Left trigger: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Reset position and heading to 0,0,0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2286000" y="1371600"/>
            <a:ext cx="1621440" cy="105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5"/>
          <p:cNvSpPr/>
          <p:nvPr/>
        </p:nvSpPr>
        <p:spPr>
          <a:xfrm>
            <a:off x="8915400" y="1051920"/>
            <a:ext cx="287604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Right trigger: Rotate to ball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Right bumper: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Reset center of rotation to middle of robot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 flipH="1">
            <a:off x="8038440" y="1686960"/>
            <a:ext cx="818280" cy="61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7"/>
          <p:cNvSpPr/>
          <p:nvPr/>
        </p:nvSpPr>
        <p:spPr>
          <a:xfrm flipH="1">
            <a:off x="7971480" y="2187000"/>
            <a:ext cx="885240" cy="51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8"/>
          <p:cNvSpPr/>
          <p:nvPr/>
        </p:nvSpPr>
        <p:spPr>
          <a:xfrm rot="10800000">
            <a:off x="8001000" y="3657240"/>
            <a:ext cx="1523880" cy="66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9"/>
          <p:cNvSpPr/>
          <p:nvPr/>
        </p:nvSpPr>
        <p:spPr>
          <a:xfrm>
            <a:off x="3936960" y="198360"/>
            <a:ext cx="526644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Main Controller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3936960" y="6108840"/>
            <a:ext cx="25257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Arm up/down,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Right to reverse intake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 flipH="1" rot="10800000">
            <a:off x="5085720" y="5301000"/>
            <a:ext cx="237960" cy="80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2"/>
          <p:cNvSpPr/>
          <p:nvPr/>
        </p:nvSpPr>
        <p:spPr>
          <a:xfrm>
            <a:off x="8229600" y="5257800"/>
            <a:ext cx="996480" cy="3646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Rotate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 rot="10800000">
            <a:off x="7482240" y="4821480"/>
            <a:ext cx="747360" cy="43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4"/>
          <p:cNvSpPr/>
          <p:nvPr/>
        </p:nvSpPr>
        <p:spPr>
          <a:xfrm>
            <a:off x="9440280" y="4165200"/>
            <a:ext cx="22183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‘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Click’ center of rotation up, down, left, right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228600" y="2241360"/>
            <a:ext cx="22953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Left bumper: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Toggle relative/absolute drive mode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 flipV="1">
            <a:off x="2057400" y="2748960"/>
            <a:ext cx="1850400" cy="22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LibreOffice/7.0.6.2$Windows_X86_64 LibreOffice_project/144abb84a525d8e30c9dbbefa69cbbf2d8d4ae3b</Application>
  <AppVersion>15.0000</AppVersion>
  <Words>101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2019-01-26T16:45:52Z</dcterms:created>
  <dc:creator>Anna Kasemir</dc:creator>
  <dc:description/>
  <dc:language>en-US</dc:language>
  <cp:lastModifiedBy/>
  <dcterms:modified xsi:type="dcterms:W3CDTF">2022-09-30T07:46:45Z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