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.element: class="fragment" data-fragment-index="1"
.element: class="fragment" data-fragment-index="2"
.element: class="fragment" data-fragment-index="3"
.element: class="fragment" data-fragment-index="4"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a slideshow!</dc:title>
  <dc:subject>PptxGenJS Presentation</dc:subject>
  <dc:creator>Created by Marp</dc:creator>
  <cp:lastModifiedBy>Created by Marp</cp:lastModifiedBy>
  <cp:revision>1</cp:revision>
  <dcterms:created xsi:type="dcterms:W3CDTF">2025-05-05T00:38:30Z</dcterms:created>
  <dcterms:modified xsi:type="dcterms:W3CDTF">2025-05-05T00:38:30Z</dcterms:modified>
</cp:coreProperties>
</file>