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5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5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D44B-66ED-4630-920E-1653805BAB1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0028-2112-4604-BD3E-8A87E05F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Omega Blade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 smtClean="0">
                <a:solidFill>
                  <a:schemeClr val="bg1">
                    <a:lumMod val="85000"/>
                  </a:schemeClr>
                </a:solidFill>
              </a:rPr>
              <a:t>Team 2 “</a:t>
            </a:r>
            <a:r>
              <a:rPr lang="en-US" sz="3500" b="1" dirty="0" err="1" smtClean="0">
                <a:solidFill>
                  <a:schemeClr val="bg1">
                    <a:lumMod val="85000"/>
                  </a:schemeClr>
                </a:solidFill>
              </a:rPr>
              <a:t>Swordsmiths</a:t>
            </a:r>
            <a:r>
              <a:rPr lang="en-US" sz="3500" b="1" dirty="0" smtClean="0">
                <a:solidFill>
                  <a:schemeClr val="bg1">
                    <a:lumMod val="85000"/>
                  </a:schemeClr>
                </a:solidFill>
              </a:rPr>
              <a:t>”</a:t>
            </a:r>
          </a:p>
          <a:p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Austin Allen</a:t>
            </a:r>
          </a:p>
          <a:p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Christian </a:t>
            </a:r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</a:rPr>
              <a:t>Coffield</a:t>
            </a:r>
            <a:endParaRPr lang="en-US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</a:rPr>
              <a:t>Derrian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 Glynn</a:t>
            </a:r>
          </a:p>
          <a:p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Brandon Hogue</a:t>
            </a:r>
          </a:p>
          <a:p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Ben Jespersen(LE)</a:t>
            </a:r>
          </a:p>
          <a:p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Blake Schlesinger(PM)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 descr="http://jesuschrististhetruth.com/wp-content/uploads/2013/07/ShiningSwordofLight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jesuschrististhetruth.com/wp-content/uploads/2013/07/ShiningSwordofLight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54" y="4648200"/>
            <a:ext cx="2209800" cy="2209800"/>
          </a:xfrm>
          <a:prstGeom prst="rect">
            <a:avLst/>
          </a:prstGeom>
          <a:noFill/>
          <a:scene3d>
            <a:camera prst="orthographicFront">
              <a:rot lat="1080000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jesuschrististhetruth.com/wp-content/uploads/2013/07/ShiningSwordof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854" y="4648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jesuschrististhetruth.com/wp-content/uploads/2013/07/ShiningSwordofLight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09954" y="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esktop\ECEN4013 SeniorDesign 1\4013 Senior Design I Team2 (Swordsmiths) Gantt Pro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</a:rPr>
              <a:t>The Story</a:t>
            </a:r>
            <a:endParaRPr 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guim.co.uk/sys-images/Guardian/Pix/pictures/2013/9/27/1380294534350/Green-clouds-and-tornado-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4636" y="0"/>
            <a:ext cx="158750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57200"/>
            <a:ext cx="8229600" cy="1143000"/>
          </a:xfrm>
        </p:spPr>
        <p:txBody>
          <a:bodyPr>
            <a:noAutofit/>
          </a:bodyPr>
          <a:lstStyle/>
          <a:p>
            <a:r>
              <a:rPr lang="el-GR" sz="19900" b="1" dirty="0" smtClean="0">
                <a:solidFill>
                  <a:schemeClr val="bg1"/>
                </a:solidFill>
              </a:rPr>
              <a:t>α</a:t>
            </a:r>
            <a:endParaRPr 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dailysheeple.com/wp-content/uploads/2014/09/SUN_AND_EARTH_Wallpaper_ja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782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sz="22100" b="1" dirty="0" smtClean="0"/>
              <a:t>β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717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443.photobucket.com/albums/qq160/Xymara/water_bo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0"/>
            <a:ext cx="109727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1828800"/>
            <a:ext cx="8229600" cy="1143000"/>
          </a:xfrm>
        </p:spPr>
        <p:txBody>
          <a:bodyPr>
            <a:noAutofit/>
          </a:bodyPr>
          <a:lstStyle/>
          <a:p>
            <a:r>
              <a:rPr lang="el-GR" sz="19900" b="1" dirty="0" smtClean="0">
                <a:solidFill>
                  <a:schemeClr val="tx2">
                    <a:lumMod val="50000"/>
                  </a:schemeClr>
                </a:solidFill>
              </a:rPr>
              <a:t>Δ</a:t>
            </a:r>
            <a:endParaRPr lang="en-US" sz="239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jamaicatakeout.com/wp-content/uploads/2015/06/fire-wallpaper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3133" y="1"/>
            <a:ext cx="12462932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l-GR" sz="19900" b="1" dirty="0" smtClean="0">
                <a:ln w="76200">
                  <a:solidFill>
                    <a:sysClr val="windowText" lastClr="000000"/>
                  </a:solidFill>
                </a:ln>
              </a:rPr>
              <a:t>γ</a:t>
            </a:r>
            <a:endParaRPr lang="en-US" sz="23900" b="1" dirty="0">
              <a:ln w="7620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656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ropbox\4013 Senior Design\Managerial Docs\Team Block Diagram\4013 Senior Design Team2 Level1 Functional Block Diagram Rev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0"/>
            <a:ext cx="91440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-6927"/>
            <a:ext cx="5943600" cy="331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277504"/>
            <a:ext cx="5448300" cy="352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4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09725"/>
            <a:ext cx="77438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6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31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Omega Blade</vt:lpstr>
      <vt:lpstr>The Story</vt:lpstr>
      <vt:lpstr>α</vt:lpstr>
      <vt:lpstr>β</vt:lpstr>
      <vt:lpstr>Δ</vt:lpstr>
      <vt:lpstr>γ</vt:lpstr>
      <vt:lpstr>PowerPoint Presentation</vt:lpstr>
      <vt:lpstr>PowerPoint Presentation</vt:lpstr>
      <vt:lpstr>PowerPoint Presentation</vt:lpstr>
      <vt:lpstr>Gantt Chart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Omega Blade</dc:title>
  <dc:creator>Admin</dc:creator>
  <cp:lastModifiedBy>Admin</cp:lastModifiedBy>
  <cp:revision>21</cp:revision>
  <dcterms:created xsi:type="dcterms:W3CDTF">2015-09-10T18:57:52Z</dcterms:created>
  <dcterms:modified xsi:type="dcterms:W3CDTF">2015-09-17T03:21:29Z</dcterms:modified>
</cp:coreProperties>
</file>