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846-0C78-1DA3-1AFA-0627CC564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648A-2EE7-8DF6-06E1-D39FBC8A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A7B7-F003-9461-862F-CAB31E99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0E86E-1301-1CCF-F223-02503EAD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876A-B12C-BCAC-C668-B41326A5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9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EE75-D77A-0F37-8C14-13A23E05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0F04F-DD29-4E42-4B01-044565D7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9F81-1EC8-ABE8-D13B-C96ECE0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8885-F375-36FF-FE67-C5147B72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A128-FB49-8A6D-850F-8AEE13D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760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E83E0-0207-03F8-04DB-3D33F1BEA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8F437-958C-EA2A-4672-EE089441F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4C6F-9667-9BEB-299A-9567B593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D936-EBC0-8AF8-5ED6-4469BF56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86B7-F248-0D0E-2FE4-09D533E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01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D20F-A477-FAC4-C5BC-1E51C871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5173-4D14-81FF-D517-D0A57589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773-5739-35BE-9ECB-3CD2F475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9B50-BF0E-987A-74A9-7A20A01E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308A-5DAC-1E03-8ED0-966EB2B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05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06C-A18C-26F2-DF2E-E18EB30C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37CF-8B83-00D3-8A0B-8397CB4E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CB18-10E4-B518-5E6D-F8736BAE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9A74-02B9-16FF-9D0D-708CDD61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D024-487A-24AB-7FCD-B3A97E0A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21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BF45-6FE0-9ADE-7CB0-27409625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8EA9-1228-A80C-1713-6E12E75B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9F71E-D4FD-C53C-5CE6-C5A4C862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2753-D265-27B6-4909-6C963380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5F462-8A26-336E-8F32-D48549E9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916-7BB8-121F-5297-1E1D9AA0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90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AA3B-7693-C286-F8F2-C362DC7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9747-811B-3A00-688B-C14B0B17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9B3E-D5F2-3150-2F61-729FF171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CEA91-6376-5020-B615-2BD40D1F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CAD0-E4EA-0322-C091-F65645E9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2E79A-4647-EA3E-ABB8-A0765A05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181D7-5897-6476-7F4D-03D66D79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7A47A-48C2-86FC-C769-B316C89C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35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4253-13A4-D103-AF68-C0E4F170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B3511-12DD-C2EA-94CF-3A690002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FC87-2A75-CB18-5385-50CA34B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5F881-A2F9-4DEA-D36C-438ED02A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93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5E064-2258-F9B5-A6E2-96FD79C9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43E2C-5C57-F242-7626-6B212395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E9ED-193C-647C-FFF8-BE0ABFC3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77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1EFE-AD41-ED0A-5381-E9D0E85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B083-9A23-CD82-38F1-5F6CAB19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460E5-9AF2-C7C1-EF6D-7AEEB785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5316-C6FD-57C5-32F5-194B701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BAD3-68AF-FD68-761D-70FBF51C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FFB5-EFD5-0A23-EBDD-5E613C7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47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8383-CB0B-FB51-D486-37F08BFE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185E2-0021-9E69-199F-BAB0DCA6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E256-E6F2-DA6F-2996-052E6FE2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49F7-2225-FD0B-24D7-7078FC2A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FEDD-7B93-508D-6D0E-DFE466BF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0B96-A0C5-171E-C77A-57F68DD9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73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F1112-A401-5883-5652-1B990CD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1F7D-3679-B0C6-EAE1-BD8BF59C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83F8-21E9-9218-7ED8-D718A8BB7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574F-C664-41D2-AFDC-FEB20C18D916}" type="datetimeFigureOut">
              <a:rPr lang="en-IL" smtClean="0"/>
              <a:t>10/02/2023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0F93-1C99-53AB-7908-ECF56310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F666-B3C4-C2E4-5302-8DF7E2E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8F20-E597-42D7-AD5B-03CDFDEF1B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36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0FC9485-F877-731C-1B9C-A2EDE7D85B98}"/>
              </a:ext>
            </a:extLst>
          </p:cNvPr>
          <p:cNvSpPr txBox="1"/>
          <p:nvPr/>
        </p:nvSpPr>
        <p:spPr>
          <a:xfrm>
            <a:off x="499269" y="1606971"/>
            <a:ext cx="4243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Bevel gear should be facing –Y.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Coordinate system based on PP, +X of field is +X of robot etc.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Z direction is based on right hand rule. Pigeon and steering heading direction is the same in this case.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FA95B8-DE1D-B758-AC54-AB44A94810E2}"/>
              </a:ext>
            </a:extLst>
          </p:cNvPr>
          <p:cNvSpPr txBox="1"/>
          <p:nvPr/>
        </p:nvSpPr>
        <p:spPr>
          <a:xfrm>
            <a:off x="2941984" y="526920"/>
            <a:ext cx="63080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anose="020B0609020204030204" pitchFamily="49" charset="0"/>
              </a:rPr>
              <a:t>Coordinate System Guide 2023</a:t>
            </a:r>
            <a:endParaRPr lang="en-US" sz="2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D1358E-9B1A-95BD-DD4B-800C6E107923}"/>
              </a:ext>
            </a:extLst>
          </p:cNvPr>
          <p:cNvSpPr/>
          <p:nvPr/>
        </p:nvSpPr>
        <p:spPr>
          <a:xfrm>
            <a:off x="6599583" y="3366053"/>
            <a:ext cx="2412000" cy="17280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DFCB5B-C96A-8651-41B8-4C7AB58D486A}"/>
              </a:ext>
            </a:extLst>
          </p:cNvPr>
          <p:cNvCxnSpPr/>
          <p:nvPr/>
        </p:nvCxnSpPr>
        <p:spPr>
          <a:xfrm>
            <a:off x="7832036" y="4227444"/>
            <a:ext cx="23853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DA2CAB-D655-8985-1271-BDD51A5C2C70}"/>
              </a:ext>
            </a:extLst>
          </p:cNvPr>
          <p:cNvCxnSpPr>
            <a:cxnSpLocks/>
          </p:cNvCxnSpPr>
          <p:nvPr/>
        </p:nvCxnSpPr>
        <p:spPr>
          <a:xfrm flipV="1">
            <a:off x="7818784" y="2474844"/>
            <a:ext cx="0" cy="1752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6F668A-6D18-0463-B0A5-9AC497F3DE83}"/>
              </a:ext>
            </a:extLst>
          </p:cNvPr>
          <p:cNvSpPr txBox="1"/>
          <p:nvPr/>
        </p:nvSpPr>
        <p:spPr>
          <a:xfrm>
            <a:off x="7182680" y="2332383"/>
            <a:ext cx="6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Y</a:t>
            </a:r>
            <a:endParaRPr lang="en-IL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EEE0FB-48FA-A603-F109-1C703712C539}"/>
              </a:ext>
            </a:extLst>
          </p:cNvPr>
          <p:cNvSpPr txBox="1"/>
          <p:nvPr/>
        </p:nvSpPr>
        <p:spPr>
          <a:xfrm>
            <a:off x="10104785" y="4476083"/>
            <a:ext cx="6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X</a:t>
            </a:r>
            <a:endParaRPr lang="en-IL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EEFDC0-CDE7-D2B8-3676-49E86DF09B62}"/>
              </a:ext>
            </a:extLst>
          </p:cNvPr>
          <p:cNvSpPr txBox="1"/>
          <p:nvPr/>
        </p:nvSpPr>
        <p:spPr>
          <a:xfrm>
            <a:off x="9130748" y="2531165"/>
            <a:ext cx="9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TL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(+,+)</a:t>
            </a:r>
            <a:endParaRPr lang="en-IL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F82F5-E962-6358-12F4-05C38422ADD8}"/>
              </a:ext>
            </a:extLst>
          </p:cNvPr>
          <p:cNvSpPr txBox="1"/>
          <p:nvPr/>
        </p:nvSpPr>
        <p:spPr>
          <a:xfrm>
            <a:off x="9568072" y="5201479"/>
            <a:ext cx="9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(+,-)</a:t>
            </a:r>
            <a:endParaRPr lang="en-IL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E85CC1-248A-38FA-0FE5-ADC20744792A}"/>
              </a:ext>
            </a:extLst>
          </p:cNvPr>
          <p:cNvSpPr txBox="1"/>
          <p:nvPr/>
        </p:nvSpPr>
        <p:spPr>
          <a:xfrm>
            <a:off x="5612301" y="5148470"/>
            <a:ext cx="9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(-,-)</a:t>
            </a:r>
            <a:endParaRPr lang="en-IL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3F14FF-6BBB-B08D-E931-5C36AABC53AB}"/>
              </a:ext>
            </a:extLst>
          </p:cNvPr>
          <p:cNvSpPr txBox="1"/>
          <p:nvPr/>
        </p:nvSpPr>
        <p:spPr>
          <a:xfrm>
            <a:off x="5672032" y="2658014"/>
            <a:ext cx="9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BL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(-,+)</a:t>
            </a:r>
            <a:endParaRPr lang="en-IL" dirty="0"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248DCB-5CDE-588B-9C6E-F5D909A4F18A}"/>
              </a:ext>
            </a:extLst>
          </p:cNvPr>
          <p:cNvGrpSpPr/>
          <p:nvPr/>
        </p:nvGrpSpPr>
        <p:grpSpPr>
          <a:xfrm>
            <a:off x="8653701" y="5000995"/>
            <a:ext cx="715566" cy="255194"/>
            <a:chOff x="4731028" y="4603722"/>
            <a:chExt cx="2981738" cy="134510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5FC884-C694-1A1C-0DA1-EB818A400FD8}"/>
                </a:ext>
              </a:extLst>
            </p:cNvPr>
            <p:cNvSpPr/>
            <p:nvPr/>
          </p:nvSpPr>
          <p:spPr>
            <a:xfrm>
              <a:off x="4731028" y="4603722"/>
              <a:ext cx="2981738" cy="134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E2D1F8-0A29-F572-C8B2-BFC289710072}"/>
                </a:ext>
              </a:extLst>
            </p:cNvPr>
            <p:cNvSpPr/>
            <p:nvPr/>
          </p:nvSpPr>
          <p:spPr>
            <a:xfrm>
              <a:off x="5274368" y="4848830"/>
              <a:ext cx="1895058" cy="854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73B2FE33-C7AB-0C81-908F-9C780537FB22}"/>
              </a:ext>
            </a:extLst>
          </p:cNvPr>
          <p:cNvSpPr/>
          <p:nvPr/>
        </p:nvSpPr>
        <p:spPr>
          <a:xfrm>
            <a:off x="7388145" y="3810006"/>
            <a:ext cx="834876" cy="834876"/>
          </a:xfrm>
          <a:prstGeom prst="arc">
            <a:avLst>
              <a:gd name="adj1" fmla="val 11864695"/>
              <a:gd name="adj2" fmla="val 10015305"/>
            </a:avLst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918D1D-0B78-3B87-8554-137E95B16070}"/>
              </a:ext>
            </a:extLst>
          </p:cNvPr>
          <p:cNvGrpSpPr/>
          <p:nvPr/>
        </p:nvGrpSpPr>
        <p:grpSpPr>
          <a:xfrm>
            <a:off x="8647094" y="3203917"/>
            <a:ext cx="715566" cy="255194"/>
            <a:chOff x="4731028" y="4603722"/>
            <a:chExt cx="2981738" cy="13451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3E436C4-DE1B-D09A-494C-618198CF1AFC}"/>
                </a:ext>
              </a:extLst>
            </p:cNvPr>
            <p:cNvSpPr/>
            <p:nvPr/>
          </p:nvSpPr>
          <p:spPr>
            <a:xfrm>
              <a:off x="4731028" y="4603722"/>
              <a:ext cx="2981738" cy="134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3BCBE8-3309-4B90-7A14-340F19C99692}"/>
                </a:ext>
              </a:extLst>
            </p:cNvPr>
            <p:cNvSpPr/>
            <p:nvPr/>
          </p:nvSpPr>
          <p:spPr>
            <a:xfrm>
              <a:off x="5274368" y="4848830"/>
              <a:ext cx="1895058" cy="854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AEF97C-1750-B5F5-3B95-929D6326B704}"/>
              </a:ext>
            </a:extLst>
          </p:cNvPr>
          <p:cNvGrpSpPr/>
          <p:nvPr/>
        </p:nvGrpSpPr>
        <p:grpSpPr>
          <a:xfrm>
            <a:off x="6228651" y="3198993"/>
            <a:ext cx="715566" cy="255194"/>
            <a:chOff x="4731028" y="4603722"/>
            <a:chExt cx="2981738" cy="134510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321D039-8A73-DA26-72C9-AC943F7DBE6F}"/>
                </a:ext>
              </a:extLst>
            </p:cNvPr>
            <p:cNvSpPr/>
            <p:nvPr/>
          </p:nvSpPr>
          <p:spPr>
            <a:xfrm>
              <a:off x="4731028" y="4603722"/>
              <a:ext cx="2981738" cy="134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B2F41D-6E50-B9E1-0F35-2175F72BE85F}"/>
                </a:ext>
              </a:extLst>
            </p:cNvPr>
            <p:cNvSpPr/>
            <p:nvPr/>
          </p:nvSpPr>
          <p:spPr>
            <a:xfrm>
              <a:off x="5274368" y="4848830"/>
              <a:ext cx="1895058" cy="854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672576-96A9-B623-1317-2FFB94AACC05}"/>
              </a:ext>
            </a:extLst>
          </p:cNvPr>
          <p:cNvGrpSpPr/>
          <p:nvPr/>
        </p:nvGrpSpPr>
        <p:grpSpPr>
          <a:xfrm>
            <a:off x="6251737" y="4940503"/>
            <a:ext cx="715566" cy="255194"/>
            <a:chOff x="4731028" y="4603722"/>
            <a:chExt cx="2981738" cy="134510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A11A2A-5EA6-171C-08AC-5D0CF1708219}"/>
                </a:ext>
              </a:extLst>
            </p:cNvPr>
            <p:cNvSpPr/>
            <p:nvPr/>
          </p:nvSpPr>
          <p:spPr>
            <a:xfrm>
              <a:off x="4731028" y="4603722"/>
              <a:ext cx="2981738" cy="134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B1158E-C831-A199-EA72-D47DC50E1A75}"/>
                </a:ext>
              </a:extLst>
            </p:cNvPr>
            <p:cNvSpPr/>
            <p:nvPr/>
          </p:nvSpPr>
          <p:spPr>
            <a:xfrm>
              <a:off x="5274368" y="4848830"/>
              <a:ext cx="1895058" cy="854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E62CC0-0750-E003-9EF1-0F79E0123709}"/>
              </a:ext>
            </a:extLst>
          </p:cNvPr>
          <p:cNvSpPr txBox="1"/>
          <p:nvPr/>
        </p:nvSpPr>
        <p:spPr>
          <a:xfrm>
            <a:off x="6431720" y="5353340"/>
            <a:ext cx="274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sideWheelDistMeters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DECD19-9A8D-14EB-7DF5-CAE53055EC3D}"/>
              </a:ext>
            </a:extLst>
          </p:cNvPr>
          <p:cNvSpPr txBox="1"/>
          <p:nvPr/>
        </p:nvSpPr>
        <p:spPr>
          <a:xfrm rot="5400000">
            <a:off x="9541659" y="4088302"/>
            <a:ext cx="277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frontWheelDistMeters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3" name="Picture 62" descr="Diagram&#10;&#10;Description automatically generated">
            <a:extLst>
              <a:ext uri="{FF2B5EF4-FFF2-40B4-BE49-F238E27FC236}">
                <a16:creationId xmlns:a16="http://schemas.microsoft.com/office/drawing/2014/main" id="{2C76DAFE-2ED4-1893-EB01-218FC9D2F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8" t="17491"/>
          <a:stretch/>
        </p:blipFill>
        <p:spPr>
          <a:xfrm>
            <a:off x="385765" y="4392236"/>
            <a:ext cx="2474950" cy="1818872"/>
          </a:xfrm>
          <a:prstGeom prst="rect">
            <a:avLst/>
          </a:prstGeom>
        </p:spPr>
      </p:pic>
      <p:pic>
        <p:nvPicPr>
          <p:cNvPr id="65" name="Picture 6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5A3B33-9963-E42C-6229-145C4A03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5"/>
          <a:stretch/>
        </p:blipFill>
        <p:spPr>
          <a:xfrm>
            <a:off x="2934735" y="4532201"/>
            <a:ext cx="1656892" cy="16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ilai segev</dc:creator>
  <cp:lastModifiedBy>ilai segev</cp:lastModifiedBy>
  <cp:revision>1</cp:revision>
  <dcterms:created xsi:type="dcterms:W3CDTF">2023-02-10T09:45:28Z</dcterms:created>
  <dcterms:modified xsi:type="dcterms:W3CDTF">2023-02-10T10:26:42Z</dcterms:modified>
</cp:coreProperties>
</file>