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TW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按一下以編輯母片標題樣式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12/22/18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24D46AC-010E-4963-963E-24AE3BE1C350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請按滑鼠，編輯大綱文字格式。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第二個大綱層次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第三個大綱層次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第四個大綱層次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第五個大綱層次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第六個大綱層次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第七個大綱層次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按一下以編輯母片標題樣式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請按滑鼠，編輯大綱文字格式。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第二個大綱層次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第三個大綱層次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第四個大綱層次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第五個大綱層次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第六個大綱層次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第七個大綱層次編輯母片文字樣式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第二層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第三層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第四層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第五層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12/22/18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CB2AAC9-A9AA-4997-8B25-A3233F7BF05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TW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軟工</a:t>
            </a:r>
            <a:r>
              <a:rPr b="0" lang="zh-TW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flow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玩家畫面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輸入帳密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.view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輸入帳密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.background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隊伍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選擇角色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).view  4.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創立隊伍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.link  5.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加入隊伍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.link 6.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等待畫面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.link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四個遊戲畫面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.view  8.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出貨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.link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9.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四個遊戲畫面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.background  10.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計算數據並存檔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.background 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11.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結算畫面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.view  12. 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上傳數據並歸零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.background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13.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查看排行榜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.view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玩家等待畫面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(player.view)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83" name="Table 2"/>
          <p:cNvGraphicFramePr/>
          <p:nvPr/>
        </p:nvGraphicFramePr>
        <p:xfrm>
          <a:off x="838080" y="1825560"/>
          <a:ext cx="10515240" cy="1854000"/>
        </p:xfrm>
        <a:graphic>
          <a:graphicData uri="http://schemas.openxmlformats.org/drawingml/2006/table">
            <a:tbl>
              <a:tblPr/>
              <a:tblGrid>
                <a:gridCol w="1752480"/>
                <a:gridCol w="1752480"/>
                <a:gridCol w="1752480"/>
                <a:gridCol w="1752480"/>
                <a:gridCol w="1752480"/>
                <a:gridCol w="1752840"/>
              </a:tblGrid>
              <a:tr h="430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隊伍名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factory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Distributer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wholesaler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retailer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狀態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30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隊伍名稱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加入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加入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加入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加入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等待中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30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隊伍名稱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玩家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玩家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玩家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玩家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完成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30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隊伍名稱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30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隊伍名稱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84" name="CustomShape 3"/>
          <p:cNvSpPr/>
          <p:nvPr/>
        </p:nvSpPr>
        <p:spPr>
          <a:xfrm>
            <a:off x="7164360" y="4119480"/>
            <a:ext cx="4430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排行榜            新增隊伍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650520" y="4628520"/>
            <a:ext cx="565560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加入隊伍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.link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新增隊伍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.link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player.background (update )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排行榜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管理員畫面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(admplayer.view)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87" name="Table 2"/>
          <p:cNvGraphicFramePr/>
          <p:nvPr/>
        </p:nvGraphicFramePr>
        <p:xfrm>
          <a:off x="838080" y="1690560"/>
          <a:ext cx="8776800" cy="1891080"/>
        </p:xfrm>
        <a:graphic>
          <a:graphicData uri="http://schemas.openxmlformats.org/drawingml/2006/table">
            <a:tbl>
              <a:tblPr/>
              <a:tblGrid>
                <a:gridCol w="1459800"/>
                <a:gridCol w="1459800"/>
                <a:gridCol w="1459800"/>
                <a:gridCol w="1459800"/>
                <a:gridCol w="1459800"/>
                <a:gridCol w="1477800"/>
                <a:gridCol w="1477800"/>
              </a:tblGrid>
              <a:tr h="430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隊伍名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factory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Distributer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wholesaler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retailer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狀態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範圍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endParaRPr b="0" lang="en-US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30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隊伍名稱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等待中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30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隊伍名稱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玩家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玩家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玩家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玩家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完成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30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隊伍名稱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gaming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30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隊伍名稱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88" name="CustomShape 3"/>
          <p:cNvSpPr/>
          <p:nvPr/>
        </p:nvSpPr>
        <p:spPr>
          <a:xfrm>
            <a:off x="8940600" y="4029120"/>
            <a:ext cx="4430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開始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734400" y="3706200"/>
            <a:ext cx="5033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開始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.link (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判斷狀態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player.background (update )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遊戲畫面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(game.view)(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內容會不一樣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)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" name="內容版面配置區 4" descr=""/>
          <p:cNvPicPr/>
          <p:nvPr/>
        </p:nvPicPr>
        <p:blipFill>
          <a:blip r:embed="rId1"/>
          <a:stretch/>
        </p:blipFill>
        <p:spPr>
          <a:xfrm>
            <a:off x="1070280" y="1692360"/>
            <a:ext cx="9232920" cy="480024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7579080" y="2620800"/>
            <a:ext cx="2724120" cy="80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1070280" y="1690560"/>
            <a:ext cx="9232920" cy="5997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7946640" y="4930200"/>
            <a:ext cx="1781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.link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 flipH="1" flipV="1">
            <a:off x="8616240" y="4731480"/>
            <a:ext cx="668880" cy="34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Game.background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7" name="內容版面配置區 4" descr=""/>
          <p:cNvPicPr/>
          <p:nvPr/>
        </p:nvPicPr>
        <p:blipFill>
          <a:blip r:embed="rId1"/>
          <a:stretch/>
        </p:blipFill>
        <p:spPr>
          <a:xfrm>
            <a:off x="3195000" y="1825560"/>
            <a:ext cx="580140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遊戲結束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!.view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遊戲結束 存檔並歸零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.background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結算畫面</a:t>
            </a: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(view)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367360" y="2174400"/>
            <a:ext cx="7487640" cy="3553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04" name="Table 3"/>
          <p:cNvGraphicFramePr/>
          <p:nvPr/>
        </p:nvGraphicFramePr>
        <p:xfrm>
          <a:off x="655200" y="1690560"/>
          <a:ext cx="10515240" cy="1854000"/>
        </p:xfrm>
        <a:graphic>
          <a:graphicData uri="http://schemas.openxmlformats.org/drawingml/2006/table">
            <a:tbl>
              <a:tblPr/>
              <a:tblGrid>
                <a:gridCol w="1501920"/>
                <a:gridCol w="1501920"/>
                <a:gridCol w="1501920"/>
                <a:gridCol w="1501920"/>
                <a:gridCol w="1501920"/>
                <a:gridCol w="1501920"/>
                <a:gridCol w="1503720"/>
              </a:tblGrid>
              <a:tr h="768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隊伍名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factory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Distributer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wholesaler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retailer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成本加總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排名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排序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30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隊伍名稱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30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隊伍名稱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玩家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玩家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玩家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玩家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30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隊伍名稱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30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隊伍名稱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105" name="CustomShape 4"/>
          <p:cNvSpPr/>
          <p:nvPr/>
        </p:nvSpPr>
        <p:spPr>
          <a:xfrm>
            <a:off x="838080" y="4126680"/>
            <a:ext cx="106423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統計圖表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參與紀錄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排行榜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.link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回到首頁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.link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1015920" y="3738960"/>
            <a:ext cx="1279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統計圖表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2456280" y="3757320"/>
            <a:ext cx="1493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參與紀錄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4109760" y="3738960"/>
            <a:ext cx="1279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排行榜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圖片 14" descr=""/>
          <p:cNvPicPr/>
          <p:nvPr/>
        </p:nvPicPr>
        <p:blipFill>
          <a:blip r:embed="rId1"/>
          <a:stretch/>
        </p:blipFill>
        <p:spPr>
          <a:xfrm>
            <a:off x="5948640" y="4033800"/>
            <a:ext cx="2509200" cy="1673280"/>
          </a:xfrm>
          <a:prstGeom prst="rect">
            <a:avLst/>
          </a:prstGeom>
          <a:ln>
            <a:noFill/>
          </a:ln>
        </p:spPr>
      </p:pic>
      <p:sp>
        <p:nvSpPr>
          <p:cNvPr id="110" name="CustomShape 8"/>
          <p:cNvSpPr/>
          <p:nvPr/>
        </p:nvSpPr>
        <p:spPr>
          <a:xfrm>
            <a:off x="4178160" y="5347440"/>
            <a:ext cx="1173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回到首頁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Application>LibreOffice/5.1.6.2$Linux_X86_64 LibreOffice_project/10m0$Build-2</Application>
  <Words>304</Words>
  <Paragraphs>100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2018-12-22T05:38:45Z</dcterms:created>
  <dc:creator>費 華毅</dc:creator>
  <dc:description/>
  <dc:language>zh-TW</dc:language>
  <cp:lastModifiedBy/>
  <dcterms:modified xsi:type="dcterms:W3CDTF">2018-12-22T16:52:19Z</dcterms:modified>
  <cp:revision>17</cp:revision>
  <dc:subject/>
  <dc:title>軟工flow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