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64" r:id="rId6"/>
    <p:sldId id="260" r:id="rId7"/>
    <p:sldId id="263" r:id="rId8"/>
    <p:sldId id="267" r:id="rId9"/>
    <p:sldId id="271" r:id="rId10"/>
    <p:sldId id="293" r:id="rId11"/>
    <p:sldId id="274" r:id="rId12"/>
    <p:sldId id="268" r:id="rId13"/>
    <p:sldId id="266" r:id="rId14"/>
    <p:sldId id="265" r:id="rId15"/>
    <p:sldId id="276" r:id="rId16"/>
    <p:sldId id="269" r:id="rId17"/>
    <p:sldId id="294" r:id="rId18"/>
    <p:sldId id="262" r:id="rId19"/>
    <p:sldId id="27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D0BF"/>
    <a:srgbClr val="747F83"/>
    <a:srgbClr val="B6AF9D"/>
    <a:srgbClr val="949494"/>
    <a:srgbClr val="ADD0CA"/>
    <a:srgbClr val="522F35"/>
    <a:srgbClr val="FFFFFF"/>
    <a:srgbClr val="D6CFB5"/>
    <a:srgbClr val="36AC5D"/>
    <a:srgbClr val="038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6" d="100"/>
          <a:sy n="116" d="100"/>
        </p:scale>
        <p:origin x="390" y="108"/>
      </p:cViewPr>
      <p:guideLst>
        <p:guide orient="horz" pos="2160"/>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14F5A0-8891-44F5-B192-8B77F21A1D0E}"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9" name="Picture Placeholder 5"/>
          <p:cNvSpPr>
            <a:spLocks noGrp="1"/>
          </p:cNvSpPr>
          <p:nvPr>
            <p:ph type="pic" sz="quarter" idx="16"/>
          </p:nvPr>
        </p:nvSpPr>
        <p:spPr>
          <a:xfrm>
            <a:off x="9184944" y="791215"/>
            <a:ext cx="2702210" cy="4572000"/>
          </a:xfrm>
        </p:spPr>
        <p:txBody>
          <a:bodyPr/>
          <a:lstStyle/>
          <a:p>
            <a:endParaRPr lang="en-US" dirty="0"/>
          </a:p>
        </p:txBody>
      </p:sp>
      <p:sp>
        <p:nvSpPr>
          <p:cNvPr id="10" name="Picture Placeholder 5"/>
          <p:cNvSpPr>
            <a:spLocks noGrp="1"/>
          </p:cNvSpPr>
          <p:nvPr>
            <p:ph type="pic" sz="quarter" idx="17"/>
          </p:nvPr>
        </p:nvSpPr>
        <p:spPr>
          <a:xfrm>
            <a:off x="6221870" y="791215"/>
            <a:ext cx="2702210" cy="4572000"/>
          </a:xfrm>
        </p:spPr>
        <p:txBody>
          <a:bodyPr/>
          <a:lstStyle/>
          <a:p>
            <a:endParaRPr lang="en-US"/>
          </a:p>
        </p:txBody>
      </p:sp>
      <p:sp>
        <p:nvSpPr>
          <p:cNvPr id="11" name="Picture Placeholder 5"/>
          <p:cNvSpPr>
            <a:spLocks noGrp="1"/>
          </p:cNvSpPr>
          <p:nvPr>
            <p:ph type="pic" sz="quarter" idx="18"/>
          </p:nvPr>
        </p:nvSpPr>
        <p:spPr>
          <a:xfrm>
            <a:off x="3258797" y="791215"/>
            <a:ext cx="2702210" cy="4572000"/>
          </a:xfrm>
        </p:spPr>
        <p:txBody>
          <a:bodyPr/>
          <a:lstStyle/>
          <a:p>
            <a:endParaRPr lang="en-US"/>
          </a:p>
        </p:txBody>
      </p:sp>
      <p:sp>
        <p:nvSpPr>
          <p:cNvPr id="12" name="Picture Placeholder 5"/>
          <p:cNvSpPr>
            <a:spLocks noGrp="1"/>
          </p:cNvSpPr>
          <p:nvPr>
            <p:ph type="pic" sz="quarter" idx="19"/>
          </p:nvPr>
        </p:nvSpPr>
        <p:spPr>
          <a:xfrm>
            <a:off x="295724" y="791215"/>
            <a:ext cx="2702210" cy="4572000"/>
          </a:xfrm>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19" name="Picture Placeholder 18"/>
          <p:cNvSpPr>
            <a:spLocks noGrp="1"/>
          </p:cNvSpPr>
          <p:nvPr>
            <p:ph type="pic" sz="quarter" idx="13"/>
          </p:nvPr>
        </p:nvSpPr>
        <p:spPr>
          <a:xfrm>
            <a:off x="647131" y="2115212"/>
            <a:ext cx="4906963" cy="3029993"/>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Blank">
    <p:spTree>
      <p:nvGrpSpPr>
        <p:cNvPr id="1" name=""/>
        <p:cNvGrpSpPr/>
        <p:nvPr/>
      </p:nvGrpSpPr>
      <p:grpSpPr>
        <a:xfrm>
          <a:off x="0" y="0"/>
          <a:ext cx="0" cy="0"/>
          <a:chOff x="0" y="0"/>
          <a:chExt cx="0" cy="0"/>
        </a:xfrm>
      </p:grpSpPr>
      <p:sp>
        <p:nvSpPr>
          <p:cNvPr id="8" name="Rectangle 7"/>
          <p:cNvSpPr/>
          <p:nvPr userDrawn="1"/>
        </p:nvSpPr>
        <p:spPr>
          <a:xfrm>
            <a:off x="0" y="0"/>
            <a:ext cx="6100549" cy="6858000"/>
          </a:xfrm>
          <a:prstGeom prst="rect">
            <a:avLst/>
          </a:prstGeom>
          <a:solidFill>
            <a:srgbClr val="747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7" name="Picture Placeholder 6"/>
          <p:cNvSpPr>
            <a:spLocks noGrp="1"/>
          </p:cNvSpPr>
          <p:nvPr>
            <p:ph type="pic" sz="quarter" idx="13"/>
          </p:nvPr>
        </p:nvSpPr>
        <p:spPr>
          <a:xfrm>
            <a:off x="1678674" y="1040606"/>
            <a:ext cx="2743200" cy="4776787"/>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6" name="Picture Placeholder 5"/>
          <p:cNvSpPr>
            <a:spLocks noGrp="1"/>
          </p:cNvSpPr>
          <p:nvPr>
            <p:ph type="pic" sz="quarter" idx="13"/>
          </p:nvPr>
        </p:nvSpPr>
        <p:spPr>
          <a:xfrm>
            <a:off x="6222668" y="1583354"/>
            <a:ext cx="5418138" cy="3179762"/>
          </a:xfrm>
        </p:spPr>
        <p:txBody>
          <a:bodyPr/>
          <a:lstStyle/>
          <a:p>
            <a:endParaRPr lang="en-US"/>
          </a:p>
        </p:txBody>
      </p:sp>
      <p:sp>
        <p:nvSpPr>
          <p:cNvPr id="7" name="Picture Placeholder 5"/>
          <p:cNvSpPr>
            <a:spLocks noGrp="1"/>
          </p:cNvSpPr>
          <p:nvPr>
            <p:ph type="pic" sz="quarter" idx="14"/>
          </p:nvPr>
        </p:nvSpPr>
        <p:spPr>
          <a:xfrm>
            <a:off x="586142" y="1583354"/>
            <a:ext cx="5418138" cy="3179762"/>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6" name="Picture Placeholder 5"/>
          <p:cNvSpPr>
            <a:spLocks noGrp="1"/>
          </p:cNvSpPr>
          <p:nvPr>
            <p:ph type="pic" sz="quarter" idx="13"/>
          </p:nvPr>
        </p:nvSpPr>
        <p:spPr>
          <a:xfrm>
            <a:off x="7546738" y="478169"/>
            <a:ext cx="3986213" cy="5691187"/>
          </a:xfrm>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14" name="Picture Placeholder 13"/>
          <p:cNvSpPr>
            <a:spLocks noGrp="1"/>
          </p:cNvSpPr>
          <p:nvPr>
            <p:ph type="pic" sz="quarter" idx="13"/>
          </p:nvPr>
        </p:nvSpPr>
        <p:spPr>
          <a:xfrm>
            <a:off x="805827" y="2374911"/>
            <a:ext cx="2194307" cy="2184378"/>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5" name="Picture Placeholder 14"/>
          <p:cNvSpPr>
            <a:spLocks noGrp="1"/>
          </p:cNvSpPr>
          <p:nvPr>
            <p:ph type="pic" sz="quarter" idx="14"/>
          </p:nvPr>
        </p:nvSpPr>
        <p:spPr>
          <a:xfrm>
            <a:off x="3530554" y="2374911"/>
            <a:ext cx="2194307" cy="2184378"/>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6255281" y="2374911"/>
            <a:ext cx="2194307" cy="2184378"/>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8" name="Picture Placeholder 17"/>
          <p:cNvSpPr>
            <a:spLocks noGrp="1"/>
          </p:cNvSpPr>
          <p:nvPr>
            <p:ph type="pic" sz="quarter" idx="16"/>
          </p:nvPr>
        </p:nvSpPr>
        <p:spPr>
          <a:xfrm>
            <a:off x="8980009" y="2374911"/>
            <a:ext cx="2194307" cy="2184378"/>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89"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12" name="Picture Placeholder 11"/>
          <p:cNvSpPr>
            <a:spLocks noGrp="1"/>
          </p:cNvSpPr>
          <p:nvPr>
            <p:ph type="pic" sz="quarter" idx="13"/>
          </p:nvPr>
        </p:nvSpPr>
        <p:spPr>
          <a:xfrm>
            <a:off x="1011968" y="2301888"/>
            <a:ext cx="2070924" cy="2070924"/>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3" name="Picture Placeholder 12"/>
          <p:cNvSpPr>
            <a:spLocks noGrp="1"/>
          </p:cNvSpPr>
          <p:nvPr>
            <p:ph type="pic" sz="quarter" idx="14"/>
          </p:nvPr>
        </p:nvSpPr>
        <p:spPr>
          <a:xfrm>
            <a:off x="4880721" y="2301888"/>
            <a:ext cx="2070924" cy="2070924"/>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8749474" y="2301886"/>
            <a:ext cx="2070924" cy="2070924"/>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8" name="Picture Placeholder 7"/>
          <p:cNvSpPr>
            <a:spLocks noGrp="1"/>
          </p:cNvSpPr>
          <p:nvPr>
            <p:ph type="pic" sz="quarter" idx="13"/>
          </p:nvPr>
        </p:nvSpPr>
        <p:spPr>
          <a:xfrm>
            <a:off x="0" y="-3175"/>
            <a:ext cx="12190413" cy="3892550"/>
          </a:xfrm>
          <a:custGeom>
            <a:avLst/>
            <a:gdLst>
              <a:gd name="connsiteX0" fmla="*/ 0 w 12190413"/>
              <a:gd name="connsiteY0" fmla="*/ 0 h 3892550"/>
              <a:gd name="connsiteX1" fmla="*/ 12190413 w 12190413"/>
              <a:gd name="connsiteY1" fmla="*/ 0 h 3892550"/>
              <a:gd name="connsiteX2" fmla="*/ 12190413 w 12190413"/>
              <a:gd name="connsiteY2" fmla="*/ 3407370 h 3892550"/>
              <a:gd name="connsiteX3" fmla="*/ 9353533 w 12190413"/>
              <a:gd name="connsiteY3" fmla="*/ 2722193 h 3892550"/>
              <a:gd name="connsiteX4" fmla="*/ 4511530 w 12190413"/>
              <a:gd name="connsiteY4" fmla="*/ 3892550 h 3892550"/>
              <a:gd name="connsiteX5" fmla="*/ 0 w 12190413"/>
              <a:gd name="connsiteY5" fmla="*/ 3003671 h 389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0413" h="3892550">
                <a:moveTo>
                  <a:pt x="0" y="0"/>
                </a:moveTo>
                <a:cubicBezTo>
                  <a:pt x="0" y="0"/>
                  <a:pt x="0" y="0"/>
                  <a:pt x="12190413" y="0"/>
                </a:cubicBezTo>
                <a:cubicBezTo>
                  <a:pt x="12190413" y="0"/>
                  <a:pt x="12190413" y="0"/>
                  <a:pt x="12190413" y="3407370"/>
                </a:cubicBezTo>
                <a:cubicBezTo>
                  <a:pt x="12190413" y="3407370"/>
                  <a:pt x="11224983" y="2722193"/>
                  <a:pt x="9353533" y="2722193"/>
                </a:cubicBezTo>
                <a:cubicBezTo>
                  <a:pt x="7482084" y="2722193"/>
                  <a:pt x="6026513" y="3892550"/>
                  <a:pt x="4511530" y="3892550"/>
                </a:cubicBezTo>
                <a:cubicBezTo>
                  <a:pt x="2996547" y="3892550"/>
                  <a:pt x="0" y="3003671"/>
                  <a:pt x="0" y="3003671"/>
                </a:cubicBezTo>
                <a:close/>
              </a:path>
            </a:pathLst>
          </a:custGeom>
        </p:spPr>
        <p:txBody>
          <a:bodyPr wrap="square">
            <a:noAutofit/>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8" name="Picture Placeholder 7"/>
          <p:cNvSpPr>
            <a:spLocks noGrp="1"/>
          </p:cNvSpPr>
          <p:nvPr>
            <p:ph type="pic" sz="quarter" idx="13"/>
          </p:nvPr>
        </p:nvSpPr>
        <p:spPr>
          <a:xfrm>
            <a:off x="-1" y="0"/>
            <a:ext cx="5610332" cy="6865970"/>
          </a:xfrm>
          <a:custGeom>
            <a:avLst/>
            <a:gdLst>
              <a:gd name="connsiteX0" fmla="*/ 0 w 5610332"/>
              <a:gd name="connsiteY0" fmla="*/ 0 h 6865970"/>
              <a:gd name="connsiteX1" fmla="*/ 5382594 w 5610332"/>
              <a:gd name="connsiteY1" fmla="*/ 0 h 6865970"/>
              <a:gd name="connsiteX2" fmla="*/ 2831957 w 5610332"/>
              <a:gd name="connsiteY2" fmla="*/ 6865970 h 6865970"/>
              <a:gd name="connsiteX3" fmla="*/ 0 w 5610332"/>
              <a:gd name="connsiteY3" fmla="*/ 6865970 h 6865970"/>
              <a:gd name="connsiteX4" fmla="*/ 0 w 5610332"/>
              <a:gd name="connsiteY4" fmla="*/ 0 h 686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0332" h="6865970">
                <a:moveTo>
                  <a:pt x="0" y="0"/>
                </a:moveTo>
                <a:cubicBezTo>
                  <a:pt x="0" y="0"/>
                  <a:pt x="0" y="0"/>
                  <a:pt x="5382594" y="0"/>
                </a:cubicBezTo>
                <a:cubicBezTo>
                  <a:pt x="6552886" y="3080166"/>
                  <a:pt x="2831957" y="6865970"/>
                  <a:pt x="2831957" y="6865970"/>
                </a:cubicBezTo>
                <a:lnTo>
                  <a:pt x="0" y="6865970"/>
                </a:lnTo>
                <a:cubicBezTo>
                  <a:pt x="0" y="6865970"/>
                  <a:pt x="0" y="6865970"/>
                  <a:pt x="0" y="0"/>
                </a:cubicBezTo>
                <a:close/>
              </a:path>
            </a:pathLst>
          </a:custGeom>
        </p:spPr>
        <p:txBody>
          <a:bodyPr wrap="square">
            <a:noAutofit/>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4F5A0-8891-44F5-B192-8B77F21A1D0E}"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7" name="Picture Placeholder 6"/>
          <p:cNvSpPr>
            <a:spLocks noGrp="1"/>
          </p:cNvSpPr>
          <p:nvPr>
            <p:ph type="pic" sz="quarter" idx="13"/>
          </p:nvPr>
        </p:nvSpPr>
        <p:spPr>
          <a:xfrm>
            <a:off x="0" y="1106037"/>
            <a:ext cx="4401886" cy="4722126"/>
          </a:xfrm>
          <a:custGeom>
            <a:avLst/>
            <a:gdLst>
              <a:gd name="connsiteX0" fmla="*/ 2040823 w 4401886"/>
              <a:gd name="connsiteY0" fmla="*/ 0 h 4722126"/>
              <a:gd name="connsiteX1" fmla="*/ 4401886 w 4401886"/>
              <a:gd name="connsiteY1" fmla="*/ 2361063 h 4722126"/>
              <a:gd name="connsiteX2" fmla="*/ 2040823 w 4401886"/>
              <a:gd name="connsiteY2" fmla="*/ 4722126 h 4722126"/>
              <a:gd name="connsiteX3" fmla="*/ 82993 w 4401886"/>
              <a:gd name="connsiteY3" fmla="*/ 3681156 h 4722126"/>
              <a:gd name="connsiteX4" fmla="*/ 0 w 4401886"/>
              <a:gd name="connsiteY4" fmla="*/ 3544546 h 4722126"/>
              <a:gd name="connsiteX5" fmla="*/ 0 w 4401886"/>
              <a:gd name="connsiteY5" fmla="*/ 1177580 h 4722126"/>
              <a:gd name="connsiteX6" fmla="*/ 82993 w 4401886"/>
              <a:gd name="connsiteY6" fmla="*/ 1040970 h 4722126"/>
              <a:gd name="connsiteX7" fmla="*/ 2040823 w 4401886"/>
              <a:gd name="connsiteY7" fmla="*/ 0 h 472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886" h="4722126">
                <a:moveTo>
                  <a:pt x="2040823" y="0"/>
                </a:moveTo>
                <a:cubicBezTo>
                  <a:pt x="3344802" y="0"/>
                  <a:pt x="4401886" y="1057084"/>
                  <a:pt x="4401886" y="2361063"/>
                </a:cubicBezTo>
                <a:cubicBezTo>
                  <a:pt x="4401886" y="3665042"/>
                  <a:pt x="3344802" y="4722126"/>
                  <a:pt x="2040823" y="4722126"/>
                </a:cubicBezTo>
                <a:cubicBezTo>
                  <a:pt x="1225836" y="4722126"/>
                  <a:pt x="507293" y="4309203"/>
                  <a:pt x="82993" y="3681156"/>
                </a:cubicBezTo>
                <a:lnTo>
                  <a:pt x="0" y="3544546"/>
                </a:lnTo>
                <a:lnTo>
                  <a:pt x="0" y="1177580"/>
                </a:lnTo>
                <a:lnTo>
                  <a:pt x="82993" y="1040970"/>
                </a:lnTo>
                <a:cubicBezTo>
                  <a:pt x="507293" y="412924"/>
                  <a:pt x="1225836" y="0"/>
                  <a:pt x="2040823" y="0"/>
                </a:cubicBezTo>
                <a:close/>
              </a:path>
            </a:pathLst>
          </a:custGeom>
        </p:spPr>
        <p:txBody>
          <a:bodyPr wrap="square">
            <a:noAutofit/>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8" name="Picture Placeholder 7"/>
          <p:cNvSpPr>
            <a:spLocks noGrp="1"/>
          </p:cNvSpPr>
          <p:nvPr>
            <p:ph type="pic" sz="quarter" idx="13"/>
          </p:nvPr>
        </p:nvSpPr>
        <p:spPr>
          <a:xfrm>
            <a:off x="8164287" y="-1"/>
            <a:ext cx="4027712" cy="6858000"/>
          </a:xfrm>
          <a:custGeom>
            <a:avLst/>
            <a:gdLst>
              <a:gd name="connsiteX0" fmla="*/ 1095236 w 4027712"/>
              <a:gd name="connsiteY0" fmla="*/ 0 h 6858000"/>
              <a:gd name="connsiteX1" fmla="*/ 4027712 w 4027712"/>
              <a:gd name="connsiteY1" fmla="*/ 0 h 6858000"/>
              <a:gd name="connsiteX2" fmla="*/ 4027712 w 4027712"/>
              <a:gd name="connsiteY2" fmla="*/ 6858000 h 6858000"/>
              <a:gd name="connsiteX3" fmla="*/ 1041049 w 4027712"/>
              <a:gd name="connsiteY3" fmla="*/ 6858000 h 6858000"/>
              <a:gd name="connsiteX4" fmla="*/ 1031804 w 4027712"/>
              <a:gd name="connsiteY4" fmla="*/ 6845000 h 6858000"/>
              <a:gd name="connsiteX5" fmla="*/ 0 w 4027712"/>
              <a:gd name="connsiteY5" fmla="*/ 3467100 h 6858000"/>
              <a:gd name="connsiteX6" fmla="*/ 1031804 w 4027712"/>
              <a:gd name="connsiteY6" fmla="*/ 89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712" h="6858000">
                <a:moveTo>
                  <a:pt x="1095236" y="0"/>
                </a:moveTo>
                <a:lnTo>
                  <a:pt x="4027712" y="0"/>
                </a:lnTo>
                <a:lnTo>
                  <a:pt x="4027712" y="6858000"/>
                </a:lnTo>
                <a:lnTo>
                  <a:pt x="1041049" y="6858000"/>
                </a:lnTo>
                <a:lnTo>
                  <a:pt x="1031804" y="6845000"/>
                </a:lnTo>
                <a:cubicBezTo>
                  <a:pt x="380376" y="5880759"/>
                  <a:pt x="0" y="4718351"/>
                  <a:pt x="0" y="3467100"/>
                </a:cubicBezTo>
                <a:cubicBezTo>
                  <a:pt x="0" y="2215850"/>
                  <a:pt x="380376" y="1053441"/>
                  <a:pt x="1031804" y="89200"/>
                </a:cubicBezTo>
                <a:close/>
              </a:path>
            </a:pathLst>
          </a:custGeom>
        </p:spPr>
        <p:txBody>
          <a:bodyPr wrap="square">
            <a:noAutofit/>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6" name="Picture Placeholder 5"/>
          <p:cNvSpPr>
            <a:spLocks noGrp="1"/>
          </p:cNvSpPr>
          <p:nvPr>
            <p:ph type="pic" sz="quarter" idx="13"/>
          </p:nvPr>
        </p:nvSpPr>
        <p:spPr>
          <a:xfrm>
            <a:off x="0" y="0"/>
            <a:ext cx="12192000" cy="6858000"/>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33"/>
          <p:cNvSpPr>
            <a:spLocks noGrp="1"/>
          </p:cNvSpPr>
          <p:nvPr>
            <p:ph type="pic" sz="quarter" idx="17"/>
          </p:nvPr>
        </p:nvSpPr>
        <p:spPr>
          <a:xfrm>
            <a:off x="204787" y="-3176"/>
            <a:ext cx="11990388" cy="3865492"/>
          </a:xfrm>
          <a:custGeom>
            <a:avLst/>
            <a:gdLst>
              <a:gd name="connsiteX0" fmla="*/ 5534025 w 11990388"/>
              <a:gd name="connsiteY0" fmla="*/ 1 h 3865492"/>
              <a:gd name="connsiteX1" fmla="*/ 11990388 w 11990388"/>
              <a:gd name="connsiteY1" fmla="*/ 1 h 3865492"/>
              <a:gd name="connsiteX2" fmla="*/ 11990388 w 11990388"/>
              <a:gd name="connsiteY2" fmla="*/ 1812492 h 3865492"/>
              <a:gd name="connsiteX3" fmla="*/ 10281570 w 11990388"/>
              <a:gd name="connsiteY3" fmla="*/ 1812492 h 3865492"/>
              <a:gd name="connsiteX4" fmla="*/ 7005095 w 11990388"/>
              <a:gd name="connsiteY4" fmla="*/ 3039972 h 3865492"/>
              <a:gd name="connsiteX5" fmla="*/ 5534025 w 11990388"/>
              <a:gd name="connsiteY5" fmla="*/ 2569874 h 3865492"/>
              <a:gd name="connsiteX6" fmla="*/ 5534025 w 11990388"/>
              <a:gd name="connsiteY6" fmla="*/ 1 h 3865492"/>
              <a:gd name="connsiteX7" fmla="*/ 1381125 w 11990388"/>
              <a:gd name="connsiteY7" fmla="*/ 1 h 3865492"/>
              <a:gd name="connsiteX8" fmla="*/ 2451100 w 11990388"/>
              <a:gd name="connsiteY8" fmla="*/ 1 h 3865492"/>
              <a:gd name="connsiteX9" fmla="*/ 2451100 w 11990388"/>
              <a:gd name="connsiteY9" fmla="*/ 3489390 h 3865492"/>
              <a:gd name="connsiteX10" fmla="*/ 1916113 w 11990388"/>
              <a:gd name="connsiteY10" fmla="*/ 3865492 h 3865492"/>
              <a:gd name="connsiteX11" fmla="*/ 1381125 w 11990388"/>
              <a:gd name="connsiteY11" fmla="*/ 3489390 h 3865492"/>
              <a:gd name="connsiteX12" fmla="*/ 1381125 w 11990388"/>
              <a:gd name="connsiteY12" fmla="*/ 1 h 3865492"/>
              <a:gd name="connsiteX13" fmla="*/ 4141787 w 11990388"/>
              <a:gd name="connsiteY13" fmla="*/ 0 h 3865492"/>
              <a:gd name="connsiteX14" fmla="*/ 5211762 w 11990388"/>
              <a:gd name="connsiteY14" fmla="*/ 0 h 3865492"/>
              <a:gd name="connsiteX15" fmla="*/ 5211762 w 11990388"/>
              <a:gd name="connsiteY15" fmla="*/ 3248622 h 3865492"/>
              <a:gd name="connsiteX16" fmla="*/ 4676776 w 11990388"/>
              <a:gd name="connsiteY16" fmla="*/ 3624668 h 3865492"/>
              <a:gd name="connsiteX17" fmla="*/ 4141787 w 11990388"/>
              <a:gd name="connsiteY17" fmla="*/ 3248622 h 3865492"/>
              <a:gd name="connsiteX18" fmla="*/ 4141787 w 11990388"/>
              <a:gd name="connsiteY18" fmla="*/ 0 h 3865492"/>
              <a:gd name="connsiteX19" fmla="*/ 2759075 w 11990388"/>
              <a:gd name="connsiteY19" fmla="*/ 0 h 3865492"/>
              <a:gd name="connsiteX20" fmla="*/ 3829051 w 11990388"/>
              <a:gd name="connsiteY20" fmla="*/ 0 h 3865492"/>
              <a:gd name="connsiteX21" fmla="*/ 3829051 w 11990388"/>
              <a:gd name="connsiteY21" fmla="*/ 2840941 h 3865492"/>
              <a:gd name="connsiteX22" fmla="*/ 3297778 w 11990388"/>
              <a:gd name="connsiteY22" fmla="*/ 3216948 h 3865492"/>
              <a:gd name="connsiteX23" fmla="*/ 3294064 w 11990388"/>
              <a:gd name="connsiteY23" fmla="*/ 3216948 h 3865492"/>
              <a:gd name="connsiteX24" fmla="*/ 2759075 w 11990388"/>
              <a:gd name="connsiteY24" fmla="*/ 2840941 h 3865492"/>
              <a:gd name="connsiteX25" fmla="*/ 2759075 w 11990388"/>
              <a:gd name="connsiteY25" fmla="*/ 0 h 3865492"/>
              <a:gd name="connsiteX26" fmla="*/ 0 w 11990388"/>
              <a:gd name="connsiteY26" fmla="*/ 0 h 3865492"/>
              <a:gd name="connsiteX27" fmla="*/ 1069975 w 11990388"/>
              <a:gd name="connsiteY27" fmla="*/ 0 h 3865492"/>
              <a:gd name="connsiteX28" fmla="*/ 1069975 w 11990388"/>
              <a:gd name="connsiteY28" fmla="*/ 2496964 h 3865492"/>
              <a:gd name="connsiteX29" fmla="*/ 534988 w 11990388"/>
              <a:gd name="connsiteY29" fmla="*/ 2873076 h 3865492"/>
              <a:gd name="connsiteX30" fmla="*/ 0 w 11990388"/>
              <a:gd name="connsiteY30" fmla="*/ 2496964 h 3865492"/>
              <a:gd name="connsiteX31" fmla="*/ 0 w 11990388"/>
              <a:gd name="connsiteY31" fmla="*/ 0 h 386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990388" h="3865492">
                <a:moveTo>
                  <a:pt x="5534025" y="1"/>
                </a:moveTo>
                <a:lnTo>
                  <a:pt x="11990388" y="1"/>
                </a:lnTo>
                <a:cubicBezTo>
                  <a:pt x="11990388" y="1"/>
                  <a:pt x="11990388" y="1"/>
                  <a:pt x="11990388" y="1812492"/>
                </a:cubicBezTo>
                <a:cubicBezTo>
                  <a:pt x="11990388" y="1812492"/>
                  <a:pt x="11552039" y="1812492"/>
                  <a:pt x="10281570" y="1812492"/>
                </a:cubicBezTo>
                <a:cubicBezTo>
                  <a:pt x="9011100" y="1812492"/>
                  <a:pt x="8119542" y="3039972"/>
                  <a:pt x="7005095" y="3039972"/>
                </a:cubicBezTo>
                <a:cubicBezTo>
                  <a:pt x="5890648" y="3039972"/>
                  <a:pt x="5534025" y="2569874"/>
                  <a:pt x="5534025" y="2569874"/>
                </a:cubicBezTo>
                <a:cubicBezTo>
                  <a:pt x="5534025" y="2569874"/>
                  <a:pt x="5534025" y="2569874"/>
                  <a:pt x="5534025" y="1"/>
                </a:cubicBezTo>
                <a:close/>
                <a:moveTo>
                  <a:pt x="1381125" y="1"/>
                </a:moveTo>
                <a:cubicBezTo>
                  <a:pt x="2451100" y="1"/>
                  <a:pt x="2451100" y="1"/>
                  <a:pt x="2451100" y="1"/>
                </a:cubicBezTo>
                <a:cubicBezTo>
                  <a:pt x="2451100" y="3489390"/>
                  <a:pt x="2451100" y="3489390"/>
                  <a:pt x="2451100" y="3489390"/>
                </a:cubicBezTo>
                <a:cubicBezTo>
                  <a:pt x="2451100" y="3698336"/>
                  <a:pt x="2209613" y="3865492"/>
                  <a:pt x="1916113" y="3865492"/>
                </a:cubicBezTo>
                <a:cubicBezTo>
                  <a:pt x="1618897" y="3865492"/>
                  <a:pt x="1381125" y="3698336"/>
                  <a:pt x="1381125" y="3489390"/>
                </a:cubicBezTo>
                <a:cubicBezTo>
                  <a:pt x="1381125" y="1"/>
                  <a:pt x="1381125" y="1"/>
                  <a:pt x="1381125" y="1"/>
                </a:cubicBezTo>
                <a:close/>
                <a:moveTo>
                  <a:pt x="4141787" y="0"/>
                </a:moveTo>
                <a:cubicBezTo>
                  <a:pt x="5211762" y="0"/>
                  <a:pt x="5211762" y="0"/>
                  <a:pt x="5211762" y="0"/>
                </a:cubicBezTo>
                <a:cubicBezTo>
                  <a:pt x="5211762" y="3248622"/>
                  <a:pt x="5211762" y="3248622"/>
                  <a:pt x="5211762" y="3248622"/>
                </a:cubicBezTo>
                <a:cubicBezTo>
                  <a:pt x="5211762" y="3457536"/>
                  <a:pt x="4973990" y="3624668"/>
                  <a:pt x="4676776" y="3624668"/>
                </a:cubicBezTo>
                <a:cubicBezTo>
                  <a:pt x="4379559" y="3624668"/>
                  <a:pt x="4141787" y="3457536"/>
                  <a:pt x="4141787" y="3248622"/>
                </a:cubicBezTo>
                <a:cubicBezTo>
                  <a:pt x="4141787" y="0"/>
                  <a:pt x="4141787" y="0"/>
                  <a:pt x="4141787" y="0"/>
                </a:cubicBezTo>
                <a:close/>
                <a:moveTo>
                  <a:pt x="2759075" y="0"/>
                </a:moveTo>
                <a:cubicBezTo>
                  <a:pt x="3829051" y="0"/>
                  <a:pt x="3829051" y="0"/>
                  <a:pt x="3829051" y="0"/>
                </a:cubicBezTo>
                <a:cubicBezTo>
                  <a:pt x="3829051" y="2840941"/>
                  <a:pt x="3829051" y="2840941"/>
                  <a:pt x="3829051" y="2840941"/>
                </a:cubicBezTo>
                <a:cubicBezTo>
                  <a:pt x="3829051" y="3049834"/>
                  <a:pt x="3591279" y="3216948"/>
                  <a:pt x="3297778" y="3216948"/>
                </a:cubicBezTo>
                <a:cubicBezTo>
                  <a:pt x="3294064" y="3216948"/>
                  <a:pt x="3294064" y="3216948"/>
                  <a:pt x="3294064" y="3216948"/>
                </a:cubicBezTo>
                <a:cubicBezTo>
                  <a:pt x="3000562" y="3216948"/>
                  <a:pt x="2759075" y="3049834"/>
                  <a:pt x="2759075" y="2840941"/>
                </a:cubicBezTo>
                <a:cubicBezTo>
                  <a:pt x="2759075" y="0"/>
                  <a:pt x="2759075" y="0"/>
                  <a:pt x="2759075" y="0"/>
                </a:cubicBezTo>
                <a:close/>
                <a:moveTo>
                  <a:pt x="0" y="0"/>
                </a:moveTo>
                <a:cubicBezTo>
                  <a:pt x="1069975" y="0"/>
                  <a:pt x="1069975" y="0"/>
                  <a:pt x="1069975" y="0"/>
                </a:cubicBezTo>
                <a:cubicBezTo>
                  <a:pt x="1069975" y="2496964"/>
                  <a:pt x="1069975" y="2496964"/>
                  <a:pt x="1069975" y="2496964"/>
                </a:cubicBezTo>
                <a:cubicBezTo>
                  <a:pt x="1069975" y="2705915"/>
                  <a:pt x="832203" y="2873076"/>
                  <a:pt x="534988" y="2873076"/>
                </a:cubicBezTo>
                <a:cubicBezTo>
                  <a:pt x="237772" y="2873076"/>
                  <a:pt x="0" y="2705915"/>
                  <a:pt x="0" y="2496964"/>
                </a:cubicBezTo>
                <a:cubicBezTo>
                  <a:pt x="0" y="0"/>
                  <a:pt x="0" y="0"/>
                  <a:pt x="0" y="0"/>
                </a:cubicBezTo>
                <a:close/>
              </a:path>
            </a:pathLst>
          </a:custGeom>
        </p:spPr>
        <p:txBody>
          <a:bodyPr wrap="square">
            <a:noAutofit/>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3"/>
          </p:nvPr>
        </p:nvSpPr>
        <p:spPr>
          <a:xfrm>
            <a:off x="5559603" y="0"/>
            <a:ext cx="6635572" cy="6846888"/>
          </a:xfrm>
          <a:custGeom>
            <a:avLst/>
            <a:gdLst>
              <a:gd name="connsiteX0" fmla="*/ 2264338 w 6635572"/>
              <a:gd name="connsiteY0" fmla="*/ 0 h 6846888"/>
              <a:gd name="connsiteX1" fmla="*/ 6635572 w 6635572"/>
              <a:gd name="connsiteY1" fmla="*/ 0 h 6846888"/>
              <a:gd name="connsiteX2" fmla="*/ 6635572 w 6635572"/>
              <a:gd name="connsiteY2" fmla="*/ 6846888 h 6846888"/>
              <a:gd name="connsiteX3" fmla="*/ 1714662 w 6635572"/>
              <a:gd name="connsiteY3" fmla="*/ 6846888 h 6846888"/>
              <a:gd name="connsiteX4" fmla="*/ 39458 w 6635572"/>
              <a:gd name="connsiteY4" fmla="*/ 2632273 h 6846888"/>
              <a:gd name="connsiteX5" fmla="*/ 2264338 w 6635572"/>
              <a:gd name="connsiteY5" fmla="*/ 0 h 684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35572" h="6846888">
                <a:moveTo>
                  <a:pt x="2264338" y="0"/>
                </a:moveTo>
                <a:lnTo>
                  <a:pt x="6635572" y="0"/>
                </a:lnTo>
                <a:cubicBezTo>
                  <a:pt x="6635572" y="0"/>
                  <a:pt x="6635572" y="0"/>
                  <a:pt x="6635572" y="6846888"/>
                </a:cubicBezTo>
                <a:cubicBezTo>
                  <a:pt x="6635572" y="6846888"/>
                  <a:pt x="6635572" y="6846888"/>
                  <a:pt x="1714662" y="6846888"/>
                </a:cubicBezTo>
                <a:cubicBezTo>
                  <a:pt x="1714662" y="6846888"/>
                  <a:pt x="428345" y="3555616"/>
                  <a:pt x="39458" y="2632273"/>
                </a:cubicBezTo>
                <a:cubicBezTo>
                  <a:pt x="-349428" y="1708930"/>
                  <a:pt x="2264338" y="0"/>
                  <a:pt x="2264338" y="0"/>
                </a:cubicBezTo>
                <a:close/>
              </a:path>
            </a:pathLst>
          </a:custGeom>
        </p:spPr>
        <p:txBody>
          <a:bodyPr wrap="square">
            <a:noAutofit/>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3"/>
          </p:nvPr>
        </p:nvSpPr>
        <p:spPr>
          <a:xfrm>
            <a:off x="0" y="-3175"/>
            <a:ext cx="12203113" cy="3411538"/>
          </a:xfrm>
          <a:custGeom>
            <a:avLst/>
            <a:gdLst>
              <a:gd name="connsiteX0" fmla="*/ 0 w 12203113"/>
              <a:gd name="connsiteY0" fmla="*/ 0 h 3411538"/>
              <a:gd name="connsiteX1" fmla="*/ 12203113 w 12203113"/>
              <a:gd name="connsiteY1" fmla="*/ 0 h 3411538"/>
              <a:gd name="connsiteX2" fmla="*/ 12203113 w 12203113"/>
              <a:gd name="connsiteY2" fmla="*/ 1928261 h 3411538"/>
              <a:gd name="connsiteX3" fmla="*/ 8144082 w 12203113"/>
              <a:gd name="connsiteY3" fmla="*/ 1928261 h 3411538"/>
              <a:gd name="connsiteX4" fmla="*/ 0 w 12203113"/>
              <a:gd name="connsiteY4" fmla="*/ 3411538 h 341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3113" h="3411538">
                <a:moveTo>
                  <a:pt x="0" y="0"/>
                </a:moveTo>
                <a:cubicBezTo>
                  <a:pt x="0" y="0"/>
                  <a:pt x="0" y="0"/>
                  <a:pt x="12203113" y="0"/>
                </a:cubicBezTo>
                <a:cubicBezTo>
                  <a:pt x="12203113" y="0"/>
                  <a:pt x="12203113" y="0"/>
                  <a:pt x="12203113" y="1928261"/>
                </a:cubicBezTo>
                <a:cubicBezTo>
                  <a:pt x="12203113" y="1928261"/>
                  <a:pt x="9511960" y="563646"/>
                  <a:pt x="8144082" y="1928261"/>
                </a:cubicBezTo>
                <a:cubicBezTo>
                  <a:pt x="6776203" y="3292876"/>
                  <a:pt x="0" y="3411538"/>
                  <a:pt x="0" y="3411538"/>
                </a:cubicBezTo>
                <a:close/>
              </a:path>
            </a:pathLst>
          </a:custGeom>
        </p:spPr>
        <p:txBody>
          <a:bodyPr wrap="square">
            <a:noAutofit/>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3"/>
          </p:nvPr>
        </p:nvSpPr>
        <p:spPr>
          <a:xfrm>
            <a:off x="0" y="-3175"/>
            <a:ext cx="5713413" cy="6862763"/>
          </a:xfrm>
          <a:custGeom>
            <a:avLst/>
            <a:gdLst>
              <a:gd name="connsiteX0" fmla="*/ 0 w 5713413"/>
              <a:gd name="connsiteY0" fmla="*/ 0 h 6862763"/>
              <a:gd name="connsiteX1" fmla="*/ 5713413 w 5713413"/>
              <a:gd name="connsiteY1" fmla="*/ 3657155 h 6862763"/>
              <a:gd name="connsiteX2" fmla="*/ 2369342 w 5713413"/>
              <a:gd name="connsiteY2" fmla="*/ 6862763 h 6862763"/>
              <a:gd name="connsiteX3" fmla="*/ 0 w 5713413"/>
              <a:gd name="connsiteY3" fmla="*/ 6862763 h 6862763"/>
            </a:gdLst>
            <a:ahLst/>
            <a:cxnLst>
              <a:cxn ang="0">
                <a:pos x="connsiteX0" y="connsiteY0"/>
              </a:cxn>
              <a:cxn ang="0">
                <a:pos x="connsiteX1" y="connsiteY1"/>
              </a:cxn>
              <a:cxn ang="0">
                <a:pos x="connsiteX2" y="connsiteY2"/>
              </a:cxn>
              <a:cxn ang="0">
                <a:pos x="connsiteX3" y="connsiteY3"/>
              </a:cxn>
            </a:cxnLst>
            <a:rect l="l" t="t" r="r" b="b"/>
            <a:pathLst>
              <a:path w="5713413" h="6862763">
                <a:moveTo>
                  <a:pt x="0" y="0"/>
                </a:moveTo>
                <a:cubicBezTo>
                  <a:pt x="0" y="0"/>
                  <a:pt x="5713413" y="2194293"/>
                  <a:pt x="5713413" y="3657155"/>
                </a:cubicBezTo>
                <a:cubicBezTo>
                  <a:pt x="5713413" y="5120017"/>
                  <a:pt x="2369342" y="6862763"/>
                  <a:pt x="2369342" y="6862763"/>
                </a:cubicBezTo>
                <a:cubicBezTo>
                  <a:pt x="0" y="6862763"/>
                  <a:pt x="0" y="6862763"/>
                  <a:pt x="0" y="6862763"/>
                </a:cubicBezTo>
                <a:close/>
              </a:path>
            </a:pathLst>
          </a:custGeom>
        </p:spPr>
        <p:txBody>
          <a:bodyPr wrap="square">
            <a:noAutofit/>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6" name="Rectangle 5"/>
          <p:cNvSpPr/>
          <p:nvPr userDrawn="1"/>
        </p:nvSpPr>
        <p:spPr>
          <a:xfrm>
            <a:off x="0" y="0"/>
            <a:ext cx="12192000" cy="6858000"/>
          </a:xfrm>
          <a:prstGeom prst="rect">
            <a:avLst/>
          </a:prstGeom>
          <a:solidFill>
            <a:srgbClr val="F0E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14F5A0-8891-44F5-B192-8B77F21A1D0E}"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6" name="Rectangle 5"/>
          <p:cNvSpPr/>
          <p:nvPr userDrawn="1"/>
        </p:nvSpPr>
        <p:spPr>
          <a:xfrm>
            <a:off x="0" y="0"/>
            <a:ext cx="12192000" cy="6858000"/>
          </a:xfrm>
          <a:prstGeom prst="rect">
            <a:avLst/>
          </a:prstGeom>
          <a:solidFill>
            <a:srgbClr val="F0E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3"/>
          </p:nvPr>
        </p:nvSpPr>
        <p:spPr>
          <a:xfrm>
            <a:off x="122238" y="204788"/>
            <a:ext cx="5691708" cy="6400800"/>
          </a:xfrm>
        </p:spPr>
        <p:txBody>
          <a:bodyPr/>
          <a:lstStyle/>
          <a:p>
            <a:endParaRPr lang="en-US"/>
          </a:p>
        </p:txBody>
      </p:sp>
      <p:sp>
        <p:nvSpPr>
          <p:cNvPr id="10" name="Picture Placeholder 8"/>
          <p:cNvSpPr>
            <a:spLocks noGrp="1"/>
          </p:cNvSpPr>
          <p:nvPr>
            <p:ph type="pic" sz="quarter" idx="15"/>
          </p:nvPr>
        </p:nvSpPr>
        <p:spPr>
          <a:xfrm>
            <a:off x="5910666" y="3521122"/>
            <a:ext cx="6113462" cy="3084465"/>
          </a:xfrm>
        </p:spPr>
        <p:txBody>
          <a:bodyPr/>
          <a:lstStyle/>
          <a:p>
            <a:endParaRPr lang="en-US"/>
          </a:p>
        </p:txBody>
      </p:sp>
      <p:sp>
        <p:nvSpPr>
          <p:cNvPr id="12" name="Picture Placeholder 8"/>
          <p:cNvSpPr>
            <a:spLocks noGrp="1"/>
          </p:cNvSpPr>
          <p:nvPr>
            <p:ph type="pic" sz="quarter" idx="16"/>
          </p:nvPr>
        </p:nvSpPr>
        <p:spPr>
          <a:xfrm>
            <a:off x="5910666" y="230236"/>
            <a:ext cx="6113462" cy="3174952"/>
          </a:xfr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10" name="Picture Placeholder 9"/>
          <p:cNvSpPr>
            <a:spLocks noGrp="1"/>
          </p:cNvSpPr>
          <p:nvPr>
            <p:ph type="pic" sz="quarter" idx="13"/>
          </p:nvPr>
        </p:nvSpPr>
        <p:spPr>
          <a:xfrm>
            <a:off x="-2" y="-2"/>
            <a:ext cx="12192000" cy="6858000"/>
          </a:xfrm>
          <a:custGeom>
            <a:avLst/>
            <a:gdLst>
              <a:gd name="connsiteX0" fmla="*/ 6096001 w 12192000"/>
              <a:gd name="connsiteY0" fmla="*/ 1164772 h 6858000"/>
              <a:gd name="connsiteX1" fmla="*/ 3831772 w 12192000"/>
              <a:gd name="connsiteY1" fmla="*/ 3429001 h 6858000"/>
              <a:gd name="connsiteX2" fmla="*/ 6096001 w 12192000"/>
              <a:gd name="connsiteY2" fmla="*/ 5693230 h 6858000"/>
              <a:gd name="connsiteX3" fmla="*/ 8360230 w 12192000"/>
              <a:gd name="connsiteY3" fmla="*/ 3429001 h 6858000"/>
              <a:gd name="connsiteX4" fmla="*/ 6096001 w 12192000"/>
              <a:gd name="connsiteY4" fmla="*/ 1164772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1" y="1164772"/>
                </a:moveTo>
                <a:cubicBezTo>
                  <a:pt x="4845502" y="1164772"/>
                  <a:pt x="3831772" y="2178502"/>
                  <a:pt x="3831772" y="3429001"/>
                </a:cubicBezTo>
                <a:cubicBezTo>
                  <a:pt x="3831772" y="4679500"/>
                  <a:pt x="4845502" y="5693230"/>
                  <a:pt x="6096001" y="5693230"/>
                </a:cubicBezTo>
                <a:cubicBezTo>
                  <a:pt x="7346500" y="5693230"/>
                  <a:pt x="8360230" y="4679500"/>
                  <a:pt x="8360230" y="3429001"/>
                </a:cubicBezTo>
                <a:cubicBezTo>
                  <a:pt x="8360230" y="2178502"/>
                  <a:pt x="7346500" y="1164772"/>
                  <a:pt x="6096001" y="1164772"/>
                </a:cubicBezTo>
                <a:close/>
                <a:moveTo>
                  <a:pt x="0" y="0"/>
                </a:moveTo>
                <a:lnTo>
                  <a:pt x="12192000" y="0"/>
                </a:lnTo>
                <a:lnTo>
                  <a:pt x="12192000"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14F5A0-8891-44F5-B192-8B77F21A1D0E}" type="datetimeFigureOut">
              <a:rPr lang="en-US" smtClean="0"/>
              <a:t>6/2/2018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14F5A0-8891-44F5-B192-8B77F21A1D0E}" type="datetimeFigureOut">
              <a:rPr lang="en-US" smtClean="0"/>
              <a:t>6/2/2018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4F5A0-8891-44F5-B192-8B77F21A1D0E}"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14F5A0-8891-44F5-B192-8B77F21A1D0E}" type="datetimeFigureOut">
              <a:rPr lang="en-US" smtClean="0"/>
              <a:t>6/2/2018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14F5A0-8891-44F5-B192-8B77F21A1D0E}" type="datetimeFigureOut">
              <a:rPr lang="en-US" smtClean="0"/>
              <a:t>6/2/2018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14F5A0-8891-44F5-B192-8B77F21A1D0E}" type="datetimeFigureOut">
              <a:rPr lang="en-US" smtClean="0"/>
              <a:t>6/2/2018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14F5A0-8891-44F5-B192-8B77F21A1D0E}" type="datetimeFigureOut">
              <a:rPr lang="en-US" smtClean="0"/>
              <a:t>6/2/2018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18" name="Picture Placeholder 17"/>
          <p:cNvSpPr>
            <a:spLocks noGrp="1"/>
          </p:cNvSpPr>
          <p:nvPr>
            <p:ph type="pic" sz="quarter" idx="13"/>
          </p:nvPr>
        </p:nvSpPr>
        <p:spPr>
          <a:xfrm>
            <a:off x="1417083" y="1557074"/>
            <a:ext cx="1414832" cy="1414832"/>
          </a:xfrm>
          <a:custGeom>
            <a:avLst/>
            <a:gdLst>
              <a:gd name="connsiteX0" fmla="*/ 707416 w 1414832"/>
              <a:gd name="connsiteY0" fmla="*/ 0 h 1414832"/>
              <a:gd name="connsiteX1" fmla="*/ 1414832 w 1414832"/>
              <a:gd name="connsiteY1" fmla="*/ 707416 h 1414832"/>
              <a:gd name="connsiteX2" fmla="*/ 707416 w 1414832"/>
              <a:gd name="connsiteY2" fmla="*/ 1414832 h 1414832"/>
              <a:gd name="connsiteX3" fmla="*/ 0 w 1414832"/>
              <a:gd name="connsiteY3" fmla="*/ 707416 h 1414832"/>
              <a:gd name="connsiteX4" fmla="*/ 707416 w 1414832"/>
              <a:gd name="connsiteY4" fmla="*/ 0 h 1414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832" h="1414832">
                <a:moveTo>
                  <a:pt x="707416" y="0"/>
                </a:moveTo>
                <a:cubicBezTo>
                  <a:pt x="1098111" y="0"/>
                  <a:pt x="1414832" y="316721"/>
                  <a:pt x="1414832" y="707416"/>
                </a:cubicBezTo>
                <a:cubicBezTo>
                  <a:pt x="1414832" y="1098111"/>
                  <a:pt x="1098111" y="1414832"/>
                  <a:pt x="707416" y="1414832"/>
                </a:cubicBezTo>
                <a:cubicBezTo>
                  <a:pt x="316721" y="1414832"/>
                  <a:pt x="0" y="1098111"/>
                  <a:pt x="0" y="707416"/>
                </a:cubicBezTo>
                <a:cubicBezTo>
                  <a:pt x="0" y="316721"/>
                  <a:pt x="316721" y="0"/>
                  <a:pt x="707416" y="0"/>
                </a:cubicBezTo>
                <a:close/>
              </a:path>
            </a:pathLst>
          </a:custGeom>
        </p:spPr>
        <p:txBody>
          <a:bodyPr wrap="square">
            <a:noAutofit/>
          </a:bodyPr>
          <a:lstStyle/>
          <a:p>
            <a:endParaRPr lang="en-US"/>
          </a:p>
        </p:txBody>
      </p:sp>
      <p:sp>
        <p:nvSpPr>
          <p:cNvPr id="19" name="Picture Placeholder 18"/>
          <p:cNvSpPr>
            <a:spLocks noGrp="1"/>
          </p:cNvSpPr>
          <p:nvPr>
            <p:ph type="pic" sz="quarter" idx="14"/>
          </p:nvPr>
        </p:nvSpPr>
        <p:spPr>
          <a:xfrm>
            <a:off x="5270313" y="1557074"/>
            <a:ext cx="1414832" cy="1414832"/>
          </a:xfrm>
          <a:custGeom>
            <a:avLst/>
            <a:gdLst>
              <a:gd name="connsiteX0" fmla="*/ 707416 w 1414832"/>
              <a:gd name="connsiteY0" fmla="*/ 0 h 1414832"/>
              <a:gd name="connsiteX1" fmla="*/ 1414832 w 1414832"/>
              <a:gd name="connsiteY1" fmla="*/ 707416 h 1414832"/>
              <a:gd name="connsiteX2" fmla="*/ 707416 w 1414832"/>
              <a:gd name="connsiteY2" fmla="*/ 1414832 h 1414832"/>
              <a:gd name="connsiteX3" fmla="*/ 0 w 1414832"/>
              <a:gd name="connsiteY3" fmla="*/ 707416 h 1414832"/>
              <a:gd name="connsiteX4" fmla="*/ 707416 w 1414832"/>
              <a:gd name="connsiteY4" fmla="*/ 0 h 1414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832" h="1414832">
                <a:moveTo>
                  <a:pt x="707416" y="0"/>
                </a:moveTo>
                <a:cubicBezTo>
                  <a:pt x="1098111" y="0"/>
                  <a:pt x="1414832" y="316721"/>
                  <a:pt x="1414832" y="707416"/>
                </a:cubicBezTo>
                <a:cubicBezTo>
                  <a:pt x="1414832" y="1098111"/>
                  <a:pt x="1098111" y="1414832"/>
                  <a:pt x="707416" y="1414832"/>
                </a:cubicBezTo>
                <a:cubicBezTo>
                  <a:pt x="316721" y="1414832"/>
                  <a:pt x="0" y="1098111"/>
                  <a:pt x="0" y="707416"/>
                </a:cubicBezTo>
                <a:cubicBezTo>
                  <a:pt x="0" y="316721"/>
                  <a:pt x="316721" y="0"/>
                  <a:pt x="707416" y="0"/>
                </a:cubicBezTo>
                <a:close/>
              </a:path>
            </a:pathLst>
          </a:custGeom>
        </p:spPr>
        <p:txBody>
          <a:bodyPr wrap="square">
            <a:noAutofit/>
          </a:bodyPr>
          <a:lstStyle/>
          <a:p>
            <a:endParaRPr lang="en-US"/>
          </a:p>
        </p:txBody>
      </p:sp>
      <p:sp>
        <p:nvSpPr>
          <p:cNvPr id="20" name="Picture Placeholder 19"/>
          <p:cNvSpPr>
            <a:spLocks noGrp="1"/>
          </p:cNvSpPr>
          <p:nvPr>
            <p:ph type="pic" sz="quarter" idx="15"/>
          </p:nvPr>
        </p:nvSpPr>
        <p:spPr>
          <a:xfrm>
            <a:off x="9123544" y="1557074"/>
            <a:ext cx="1414832" cy="1414832"/>
          </a:xfrm>
          <a:custGeom>
            <a:avLst/>
            <a:gdLst>
              <a:gd name="connsiteX0" fmla="*/ 707416 w 1414832"/>
              <a:gd name="connsiteY0" fmla="*/ 0 h 1414832"/>
              <a:gd name="connsiteX1" fmla="*/ 1414832 w 1414832"/>
              <a:gd name="connsiteY1" fmla="*/ 707416 h 1414832"/>
              <a:gd name="connsiteX2" fmla="*/ 707416 w 1414832"/>
              <a:gd name="connsiteY2" fmla="*/ 1414832 h 1414832"/>
              <a:gd name="connsiteX3" fmla="*/ 0 w 1414832"/>
              <a:gd name="connsiteY3" fmla="*/ 707416 h 1414832"/>
              <a:gd name="connsiteX4" fmla="*/ 707416 w 1414832"/>
              <a:gd name="connsiteY4" fmla="*/ 0 h 1414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832" h="1414832">
                <a:moveTo>
                  <a:pt x="707416" y="0"/>
                </a:moveTo>
                <a:cubicBezTo>
                  <a:pt x="1098111" y="0"/>
                  <a:pt x="1414832" y="316721"/>
                  <a:pt x="1414832" y="707416"/>
                </a:cubicBezTo>
                <a:cubicBezTo>
                  <a:pt x="1414832" y="1098111"/>
                  <a:pt x="1098111" y="1414832"/>
                  <a:pt x="707416" y="1414832"/>
                </a:cubicBezTo>
                <a:cubicBezTo>
                  <a:pt x="316721" y="1414832"/>
                  <a:pt x="0" y="1098111"/>
                  <a:pt x="0" y="707416"/>
                </a:cubicBezTo>
                <a:cubicBezTo>
                  <a:pt x="0" y="316721"/>
                  <a:pt x="316721" y="0"/>
                  <a:pt x="707416" y="0"/>
                </a:cubicBezTo>
                <a:close/>
              </a:path>
            </a:pathLst>
          </a:custGeom>
        </p:spPr>
        <p:txBody>
          <a:bodyPr wrap="square">
            <a:noAutofit/>
          </a:bodyPr>
          <a:lstStyle/>
          <a:p>
            <a:endParaRPr lang="en-US"/>
          </a:p>
        </p:txBody>
      </p:sp>
      <p:sp>
        <p:nvSpPr>
          <p:cNvPr id="23" name="Picture Placeholder 22"/>
          <p:cNvSpPr>
            <a:spLocks noGrp="1"/>
          </p:cNvSpPr>
          <p:nvPr>
            <p:ph type="pic" sz="quarter" idx="16"/>
          </p:nvPr>
        </p:nvSpPr>
        <p:spPr>
          <a:xfrm>
            <a:off x="9123544" y="4171758"/>
            <a:ext cx="1472232" cy="1472233"/>
          </a:xfrm>
          <a:custGeom>
            <a:avLst/>
            <a:gdLst>
              <a:gd name="connsiteX0" fmla="*/ 736116 w 1472232"/>
              <a:gd name="connsiteY0" fmla="*/ 0 h 1472233"/>
              <a:gd name="connsiteX1" fmla="*/ 1472232 w 1472232"/>
              <a:gd name="connsiteY1" fmla="*/ 736117 h 1472233"/>
              <a:gd name="connsiteX2" fmla="*/ 736116 w 1472232"/>
              <a:gd name="connsiteY2" fmla="*/ 1472233 h 1472233"/>
              <a:gd name="connsiteX3" fmla="*/ 0 w 1472232"/>
              <a:gd name="connsiteY3" fmla="*/ 736117 h 1472233"/>
              <a:gd name="connsiteX4" fmla="*/ 736116 w 1472232"/>
              <a:gd name="connsiteY4" fmla="*/ 0 h 147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232" h="1472233">
                <a:moveTo>
                  <a:pt x="736116" y="0"/>
                </a:moveTo>
                <a:cubicBezTo>
                  <a:pt x="1142662" y="0"/>
                  <a:pt x="1472232" y="329570"/>
                  <a:pt x="1472232" y="736117"/>
                </a:cubicBezTo>
                <a:cubicBezTo>
                  <a:pt x="1472232" y="1142663"/>
                  <a:pt x="1142662" y="1472233"/>
                  <a:pt x="736116" y="1472233"/>
                </a:cubicBezTo>
                <a:cubicBezTo>
                  <a:pt x="329570" y="1472233"/>
                  <a:pt x="0" y="1142663"/>
                  <a:pt x="0" y="736117"/>
                </a:cubicBezTo>
                <a:cubicBezTo>
                  <a:pt x="0" y="329570"/>
                  <a:pt x="329570" y="0"/>
                  <a:pt x="736116" y="0"/>
                </a:cubicBezTo>
                <a:close/>
              </a:path>
            </a:pathLst>
          </a:custGeom>
        </p:spPr>
        <p:txBody>
          <a:bodyPr wrap="square">
            <a:noAutofit/>
          </a:bodyPr>
          <a:lstStyle/>
          <a:p>
            <a:endParaRPr lang="en-US"/>
          </a:p>
        </p:txBody>
      </p:sp>
      <p:sp>
        <p:nvSpPr>
          <p:cNvPr id="22" name="Picture Placeholder 21"/>
          <p:cNvSpPr>
            <a:spLocks noGrp="1"/>
          </p:cNvSpPr>
          <p:nvPr>
            <p:ph type="pic" sz="quarter" idx="17"/>
          </p:nvPr>
        </p:nvSpPr>
        <p:spPr>
          <a:xfrm>
            <a:off x="5270313" y="4171758"/>
            <a:ext cx="1472232" cy="1472233"/>
          </a:xfrm>
          <a:custGeom>
            <a:avLst/>
            <a:gdLst>
              <a:gd name="connsiteX0" fmla="*/ 736116 w 1472232"/>
              <a:gd name="connsiteY0" fmla="*/ 0 h 1472233"/>
              <a:gd name="connsiteX1" fmla="*/ 1472232 w 1472232"/>
              <a:gd name="connsiteY1" fmla="*/ 736117 h 1472233"/>
              <a:gd name="connsiteX2" fmla="*/ 736116 w 1472232"/>
              <a:gd name="connsiteY2" fmla="*/ 1472233 h 1472233"/>
              <a:gd name="connsiteX3" fmla="*/ 0 w 1472232"/>
              <a:gd name="connsiteY3" fmla="*/ 736117 h 1472233"/>
              <a:gd name="connsiteX4" fmla="*/ 736116 w 1472232"/>
              <a:gd name="connsiteY4" fmla="*/ 0 h 147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232" h="1472233">
                <a:moveTo>
                  <a:pt x="736116" y="0"/>
                </a:moveTo>
                <a:cubicBezTo>
                  <a:pt x="1142662" y="0"/>
                  <a:pt x="1472232" y="329570"/>
                  <a:pt x="1472232" y="736117"/>
                </a:cubicBezTo>
                <a:cubicBezTo>
                  <a:pt x="1472232" y="1142663"/>
                  <a:pt x="1142662" y="1472233"/>
                  <a:pt x="736116" y="1472233"/>
                </a:cubicBezTo>
                <a:cubicBezTo>
                  <a:pt x="329570" y="1472233"/>
                  <a:pt x="0" y="1142663"/>
                  <a:pt x="0" y="736117"/>
                </a:cubicBezTo>
                <a:cubicBezTo>
                  <a:pt x="0" y="329570"/>
                  <a:pt x="329570" y="0"/>
                  <a:pt x="736116" y="0"/>
                </a:cubicBezTo>
                <a:close/>
              </a:path>
            </a:pathLst>
          </a:custGeom>
        </p:spPr>
        <p:txBody>
          <a:bodyPr wrap="square">
            <a:noAutofit/>
          </a:bodyPr>
          <a:lstStyle/>
          <a:p>
            <a:endParaRPr lang="en-US"/>
          </a:p>
        </p:txBody>
      </p:sp>
      <p:sp>
        <p:nvSpPr>
          <p:cNvPr id="21" name="Picture Placeholder 20"/>
          <p:cNvSpPr>
            <a:spLocks noGrp="1"/>
          </p:cNvSpPr>
          <p:nvPr>
            <p:ph type="pic" sz="quarter" idx="18"/>
          </p:nvPr>
        </p:nvSpPr>
        <p:spPr>
          <a:xfrm>
            <a:off x="1417083" y="4171758"/>
            <a:ext cx="1472232" cy="1472233"/>
          </a:xfrm>
          <a:custGeom>
            <a:avLst/>
            <a:gdLst>
              <a:gd name="connsiteX0" fmla="*/ 736116 w 1472232"/>
              <a:gd name="connsiteY0" fmla="*/ 0 h 1472233"/>
              <a:gd name="connsiteX1" fmla="*/ 1472232 w 1472232"/>
              <a:gd name="connsiteY1" fmla="*/ 736117 h 1472233"/>
              <a:gd name="connsiteX2" fmla="*/ 736116 w 1472232"/>
              <a:gd name="connsiteY2" fmla="*/ 1472233 h 1472233"/>
              <a:gd name="connsiteX3" fmla="*/ 0 w 1472232"/>
              <a:gd name="connsiteY3" fmla="*/ 736117 h 1472233"/>
              <a:gd name="connsiteX4" fmla="*/ 736116 w 1472232"/>
              <a:gd name="connsiteY4" fmla="*/ 0 h 147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232" h="1472233">
                <a:moveTo>
                  <a:pt x="736116" y="0"/>
                </a:moveTo>
                <a:cubicBezTo>
                  <a:pt x="1142662" y="0"/>
                  <a:pt x="1472232" y="329570"/>
                  <a:pt x="1472232" y="736117"/>
                </a:cubicBezTo>
                <a:cubicBezTo>
                  <a:pt x="1472232" y="1142663"/>
                  <a:pt x="1142662" y="1472233"/>
                  <a:pt x="736116" y="1472233"/>
                </a:cubicBezTo>
                <a:cubicBezTo>
                  <a:pt x="329570" y="1472233"/>
                  <a:pt x="0" y="1142663"/>
                  <a:pt x="0" y="736117"/>
                </a:cubicBezTo>
                <a:cubicBezTo>
                  <a:pt x="0" y="329570"/>
                  <a:pt x="329570" y="0"/>
                  <a:pt x="736116" y="0"/>
                </a:cubicBezTo>
                <a:close/>
              </a:path>
            </a:pathLst>
          </a:custGeom>
        </p:spPr>
        <p:txBody>
          <a:bodyPr wrap="square">
            <a:noAutofit/>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t>6/2/2018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t>‹#›</a:t>
            </a:fld>
            <a:endParaRPr lang="en-US"/>
          </a:p>
        </p:txBody>
      </p:sp>
      <p:sp>
        <p:nvSpPr>
          <p:cNvPr id="6" name="Picture Placeholder 5"/>
          <p:cNvSpPr>
            <a:spLocks noGrp="1"/>
          </p:cNvSpPr>
          <p:nvPr>
            <p:ph type="pic" sz="quarter" idx="13"/>
          </p:nvPr>
        </p:nvSpPr>
        <p:spPr>
          <a:xfrm>
            <a:off x="307975" y="1160915"/>
            <a:ext cx="3730625" cy="3498850"/>
          </a:xfrm>
        </p:spPr>
        <p:txBody>
          <a:bodyPr/>
          <a:lstStyle/>
          <a:p>
            <a:endParaRPr lang="en-US"/>
          </a:p>
        </p:txBody>
      </p:sp>
      <p:sp>
        <p:nvSpPr>
          <p:cNvPr id="7" name="Picture Placeholder 5"/>
          <p:cNvSpPr>
            <a:spLocks noGrp="1"/>
          </p:cNvSpPr>
          <p:nvPr>
            <p:ph type="pic" sz="quarter" idx="14"/>
          </p:nvPr>
        </p:nvSpPr>
        <p:spPr>
          <a:xfrm>
            <a:off x="4212431" y="1160915"/>
            <a:ext cx="3730625" cy="3498850"/>
          </a:xfrm>
        </p:spPr>
        <p:txBody>
          <a:bodyPr/>
          <a:lstStyle/>
          <a:p>
            <a:endParaRPr lang="en-US"/>
          </a:p>
        </p:txBody>
      </p:sp>
      <p:sp>
        <p:nvSpPr>
          <p:cNvPr id="8" name="Picture Placeholder 5"/>
          <p:cNvSpPr>
            <a:spLocks noGrp="1"/>
          </p:cNvSpPr>
          <p:nvPr>
            <p:ph type="pic" sz="quarter" idx="15"/>
          </p:nvPr>
        </p:nvSpPr>
        <p:spPr>
          <a:xfrm>
            <a:off x="8116887" y="1160915"/>
            <a:ext cx="3730625" cy="349885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4F5A0-8891-44F5-B192-8B77F21A1D0E}" type="datetimeFigureOut">
              <a:rPr lang="en-US" smtClean="0"/>
              <a:t>6/2/2018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6EBBD-346E-4B7B-B92F-DB6B89F253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6.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a:off x="4691268" y="1278532"/>
            <a:ext cx="2809463" cy="2796758"/>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lstStyle/>
          <a:p>
            <a:endParaRPr lang="en-US"/>
          </a:p>
        </p:txBody>
      </p:sp>
      <p:sp>
        <p:nvSpPr>
          <p:cNvPr id="11" name="Freeform 8"/>
          <p:cNvSpPr/>
          <p:nvPr/>
        </p:nvSpPr>
        <p:spPr bwMode="auto">
          <a:xfrm>
            <a:off x="4936547" y="1706547"/>
            <a:ext cx="2318907" cy="2308157"/>
          </a:xfrm>
          <a:custGeom>
            <a:avLst/>
            <a:gdLst>
              <a:gd name="T0" fmla="*/ 1632 w 3302"/>
              <a:gd name="T1" fmla="*/ 0 h 3302"/>
              <a:gd name="T2" fmla="*/ 166 w 3302"/>
              <a:gd name="T3" fmla="*/ 1486 h 3302"/>
              <a:gd name="T4" fmla="*/ 1651 w 3302"/>
              <a:gd name="T5" fmla="*/ 2972 h 3302"/>
              <a:gd name="T6" fmla="*/ 3137 w 3302"/>
              <a:gd name="T7" fmla="*/ 1486 h 3302"/>
              <a:gd name="T8" fmla="*/ 1670 w 3302"/>
              <a:gd name="T9" fmla="*/ 0 h 3302"/>
              <a:gd name="T10" fmla="*/ 3302 w 3302"/>
              <a:gd name="T11" fmla="*/ 1651 h 3302"/>
              <a:gd name="T12" fmla="*/ 1651 w 3302"/>
              <a:gd name="T13" fmla="*/ 3302 h 3302"/>
              <a:gd name="T14" fmla="*/ 0 w 3302"/>
              <a:gd name="T15" fmla="*/ 1651 h 3302"/>
              <a:gd name="T16" fmla="*/ 1632 w 3302"/>
              <a:gd name="T17"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2" h="3302">
                <a:moveTo>
                  <a:pt x="1632" y="0"/>
                </a:moveTo>
                <a:cubicBezTo>
                  <a:pt x="820" y="11"/>
                  <a:pt x="166" y="672"/>
                  <a:pt x="166" y="1486"/>
                </a:cubicBezTo>
                <a:cubicBezTo>
                  <a:pt x="166" y="2307"/>
                  <a:pt x="831" y="2972"/>
                  <a:pt x="1651" y="2972"/>
                </a:cubicBezTo>
                <a:cubicBezTo>
                  <a:pt x="2472" y="2972"/>
                  <a:pt x="3137" y="2307"/>
                  <a:pt x="3137" y="1486"/>
                </a:cubicBezTo>
                <a:cubicBezTo>
                  <a:pt x="3137" y="672"/>
                  <a:pt x="2482" y="11"/>
                  <a:pt x="1670" y="0"/>
                </a:cubicBezTo>
                <a:cubicBezTo>
                  <a:pt x="2573" y="11"/>
                  <a:pt x="3302" y="746"/>
                  <a:pt x="3302" y="1651"/>
                </a:cubicBezTo>
                <a:cubicBezTo>
                  <a:pt x="3302" y="2563"/>
                  <a:pt x="2563" y="3302"/>
                  <a:pt x="1651" y="3302"/>
                </a:cubicBezTo>
                <a:cubicBezTo>
                  <a:pt x="740" y="3302"/>
                  <a:pt x="0" y="2563"/>
                  <a:pt x="0" y="1651"/>
                </a:cubicBezTo>
                <a:cubicBezTo>
                  <a:pt x="0" y="746"/>
                  <a:pt x="729" y="11"/>
                  <a:pt x="1632" y="0"/>
                </a:cubicBezTo>
                <a:close/>
              </a:path>
            </a:pathLst>
          </a:custGeom>
          <a:gradFill>
            <a:gsLst>
              <a:gs pos="65000">
                <a:srgbClr val="B6AF9D"/>
              </a:gs>
              <a:gs pos="30000">
                <a:srgbClr val="949494"/>
              </a:gs>
              <a:gs pos="0">
                <a:srgbClr val="747F83"/>
              </a:gs>
              <a:gs pos="100000">
                <a:srgbClr val="D6CFB5"/>
              </a:gs>
            </a:gsLst>
            <a:lin ang="12000000" scaled="0"/>
          </a:gradFill>
          <a:ln>
            <a:noFill/>
          </a:ln>
        </p:spPr>
        <p:txBody>
          <a:bodyPr vert="horz" wrap="square" lIns="91440" tIns="45720" rIns="91440" bIns="45720" numCol="1" anchor="t" anchorCtr="0" compatLnSpc="1"/>
          <a:lstStyle/>
          <a:p>
            <a:endParaRPr lang="en-US"/>
          </a:p>
        </p:txBody>
      </p:sp>
      <p:sp>
        <p:nvSpPr>
          <p:cNvPr id="15" name="TextBox 14"/>
          <p:cNvSpPr txBox="1"/>
          <p:nvPr/>
        </p:nvSpPr>
        <p:spPr>
          <a:xfrm>
            <a:off x="4864100" y="2261235"/>
            <a:ext cx="2391410"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37.1</a:t>
            </a:r>
          </a:p>
        </p:txBody>
      </p:sp>
      <p:sp>
        <p:nvSpPr>
          <p:cNvPr id="4" name="TextBox 14"/>
          <p:cNvSpPr txBox="1"/>
          <p:nvPr/>
        </p:nvSpPr>
        <p:spPr>
          <a:xfrm>
            <a:off x="2517775" y="4297045"/>
            <a:ext cx="7220585" cy="1568450"/>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Smart reservoir within e-advertisement app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7"/>
          <p:cNvSpPr/>
          <p:nvPr/>
        </p:nvSpPr>
        <p:spPr bwMode="auto">
          <a:xfrm rot="5400000">
            <a:off x="4977765" y="82550"/>
            <a:ext cx="2441575" cy="10419715"/>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lstStyle/>
          <a:p>
            <a:endParaRPr lang="en-US" dirty="0"/>
          </a:p>
        </p:txBody>
      </p:sp>
      <p:sp>
        <p:nvSpPr>
          <p:cNvPr id="18" name="TextBox 7"/>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Idea</a:t>
            </a:r>
          </a:p>
        </p:txBody>
      </p:sp>
      <p:cxnSp>
        <p:nvCxnSpPr>
          <p:cNvPr id="19" name="Straight Connector 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20" name="Rectangle 11"/>
          <p:cNvSpPr/>
          <p:nvPr/>
        </p:nvSpPr>
        <p:spPr>
          <a:xfrm>
            <a:off x="2521585" y="1320165"/>
            <a:ext cx="7300595"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Encrypt communication channel</a:t>
            </a:r>
          </a:p>
        </p:txBody>
      </p:sp>
      <p:sp>
        <p:nvSpPr>
          <p:cNvPr id="23" name="TextBox 7"/>
          <p:cNvSpPr txBox="1"/>
          <p:nvPr/>
        </p:nvSpPr>
        <p:spPr>
          <a:xfrm>
            <a:off x="3483872" y="3013437"/>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Technologies</a:t>
            </a:r>
          </a:p>
        </p:txBody>
      </p:sp>
      <p:graphicFrame>
        <p:nvGraphicFramePr>
          <p:cNvPr id="24" name="Объект 23"/>
          <p:cNvGraphicFramePr/>
          <p:nvPr/>
        </p:nvGraphicFramePr>
        <p:xfrm>
          <a:off x="4578985" y="4270375"/>
          <a:ext cx="3201035" cy="2043430"/>
        </p:xfrm>
        <a:graphic>
          <a:graphicData uri="http://schemas.openxmlformats.org/presentationml/2006/ole">
            <mc:AlternateContent xmlns:mc="http://schemas.openxmlformats.org/markup-compatibility/2006">
              <mc:Choice xmlns:v="urn:schemas-microsoft-com:vml" Requires="v">
                <p:oleObj spid="_x0000_s3076" r:id="rId3" imgW="5594350" imgH="4542790" progId="Paint.Picture">
                  <p:embed/>
                </p:oleObj>
              </mc:Choice>
              <mc:Fallback>
                <p:oleObj r:id="rId3" imgW="5594350" imgH="4542790" progId="Paint.Picture">
                  <p:embed/>
                  <p:pic>
                    <p:nvPicPr>
                      <p:cNvPr id="0" name="Изображение 24"/>
                      <p:cNvPicPr/>
                      <p:nvPr/>
                    </p:nvPicPr>
                    <p:blipFill>
                      <a:blip r:embed="rId4"/>
                      <a:stretch>
                        <a:fillRect/>
                      </a:stretch>
                    </p:blipFill>
                    <p:spPr>
                      <a:xfrm>
                        <a:off x="4578985" y="4270375"/>
                        <a:ext cx="3201035" cy="204343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981" y="520036"/>
            <a:ext cx="3010586" cy="5817925"/>
          </a:xfrm>
          <a:prstGeom prst="rect">
            <a:avLst/>
          </a:prstGeom>
        </p:spPr>
      </p:pic>
      <p:sp>
        <p:nvSpPr>
          <p:cNvPr id="9" name="TextBox 8"/>
          <p:cNvSpPr txBox="1"/>
          <p:nvPr/>
        </p:nvSpPr>
        <p:spPr>
          <a:xfrm>
            <a:off x="6114415" y="380365"/>
            <a:ext cx="5956935"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Water level in app</a:t>
            </a:r>
          </a:p>
        </p:txBody>
      </p:sp>
      <p:cxnSp>
        <p:nvCxnSpPr>
          <p:cNvPr id="10" name="Straight Connector 9"/>
          <p:cNvCxnSpPr/>
          <p:nvPr/>
        </p:nvCxnSpPr>
        <p:spPr>
          <a:xfrm>
            <a:off x="6403764" y="133155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3" name="Замещающая рамка рисунка 2" descr="photo_2018-05-31_22-17-53"/>
          <p:cNvPicPr>
            <a:picLocks noGrp="1" noChangeAspect="1"/>
          </p:cNvPicPr>
          <p:nvPr>
            <p:ph type="pic" sz="quarter" idx="13"/>
          </p:nvPr>
        </p:nvPicPr>
        <p:blipFill>
          <a:blip r:embed="rId3"/>
          <a:stretch>
            <a:fillRect/>
          </a:stretch>
        </p:blipFill>
        <p:spPr>
          <a:xfrm>
            <a:off x="1696720" y="1040765"/>
            <a:ext cx="2707005" cy="47764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itle 2"/>
          <p:cNvSpPr txBox="1"/>
          <p:nvPr/>
        </p:nvSpPr>
        <p:spPr>
          <a:xfrm>
            <a:off x="1797685" y="1738630"/>
            <a:ext cx="9076055" cy="3346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747F83"/>
                </a:solidFill>
                <a:latin typeface="Roboto Medium" panose="02000000000000000000" pitchFamily="2" charset="0"/>
                <a:ea typeface="Roboto Medium" panose="02000000000000000000" pitchFamily="2" charset="0"/>
              </a:rPr>
              <a:t>For greater productivity,as well as avoiding errors, have been written tests</a:t>
            </a:r>
          </a:p>
        </p:txBody>
      </p:sp>
      <p:sp>
        <p:nvSpPr>
          <p:cNvPr id="32" name="TextBox 31"/>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Tests</a:t>
            </a:r>
          </a:p>
        </p:txBody>
      </p:sp>
      <p:cxnSp>
        <p:nvCxnSpPr>
          <p:cNvPr id="34" name="Straight Connector 33"/>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5" name="Замещающее содержимое 4"/>
          <p:cNvPicPr>
            <a:picLocks noGrp="1" noChangeAspect="1"/>
          </p:cNvPicPr>
          <p:nvPr>
            <p:ph idx="1"/>
          </p:nvPr>
        </p:nvPicPr>
        <p:blipFill>
          <a:blip r:embed="rId2"/>
          <a:stretch>
            <a:fillRect/>
          </a:stretch>
        </p:blipFill>
        <p:spPr>
          <a:xfrm>
            <a:off x="1731645" y="3306445"/>
            <a:ext cx="4673600" cy="21412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0" y="-3175"/>
            <a:ext cx="12190413" cy="4162425"/>
          </a:xfrm>
          <a:custGeom>
            <a:avLst/>
            <a:gdLst>
              <a:gd name="T0" fmla="*/ 0 w 3283"/>
              <a:gd name="T1" fmla="*/ 811 h 1124"/>
              <a:gd name="T2" fmla="*/ 1159 w 3283"/>
              <a:gd name="T3" fmla="*/ 1124 h 1124"/>
              <a:gd name="T4" fmla="*/ 2495 w 3283"/>
              <a:gd name="T5" fmla="*/ 811 h 1124"/>
              <a:gd name="T6" fmla="*/ 3283 w 3283"/>
              <a:gd name="T7" fmla="*/ 920 h 1124"/>
              <a:gd name="T8" fmla="*/ 3283 w 3283"/>
              <a:gd name="T9" fmla="*/ 0 h 1124"/>
              <a:gd name="T10" fmla="*/ 0 w 3283"/>
              <a:gd name="T11" fmla="*/ 0 h 1124"/>
              <a:gd name="T12" fmla="*/ 0 w 3283"/>
              <a:gd name="T13" fmla="*/ 811 h 1124"/>
            </a:gdLst>
            <a:ahLst/>
            <a:cxnLst>
              <a:cxn ang="0">
                <a:pos x="T0" y="T1"/>
              </a:cxn>
              <a:cxn ang="0">
                <a:pos x="T2" y="T3"/>
              </a:cxn>
              <a:cxn ang="0">
                <a:pos x="T4" y="T5"/>
              </a:cxn>
              <a:cxn ang="0">
                <a:pos x="T6" y="T7"/>
              </a:cxn>
              <a:cxn ang="0">
                <a:pos x="T8" y="T9"/>
              </a:cxn>
              <a:cxn ang="0">
                <a:pos x="T10" y="T11"/>
              </a:cxn>
              <a:cxn ang="0">
                <a:pos x="T12" y="T13"/>
              </a:cxn>
            </a:cxnLst>
            <a:rect l="0" t="0" r="r" b="b"/>
            <a:pathLst>
              <a:path w="3283" h="1124">
                <a:moveTo>
                  <a:pt x="0" y="811"/>
                </a:moveTo>
                <a:cubicBezTo>
                  <a:pt x="0" y="811"/>
                  <a:pt x="737" y="1124"/>
                  <a:pt x="1159" y="1124"/>
                </a:cubicBezTo>
                <a:cubicBezTo>
                  <a:pt x="1642" y="1124"/>
                  <a:pt x="2121" y="847"/>
                  <a:pt x="2495" y="811"/>
                </a:cubicBezTo>
                <a:cubicBezTo>
                  <a:pt x="2895" y="772"/>
                  <a:pt x="3283" y="920"/>
                  <a:pt x="3283" y="920"/>
                </a:cubicBezTo>
                <a:cubicBezTo>
                  <a:pt x="3283" y="0"/>
                  <a:pt x="3283" y="0"/>
                  <a:pt x="3283" y="0"/>
                </a:cubicBezTo>
                <a:cubicBezTo>
                  <a:pt x="0" y="0"/>
                  <a:pt x="0" y="0"/>
                  <a:pt x="0" y="0"/>
                </a:cubicBezTo>
                <a:lnTo>
                  <a:pt x="0" y="811"/>
                </a:lnTo>
                <a:close/>
              </a:path>
            </a:pathLst>
          </a:custGeom>
          <a:solidFill>
            <a:srgbClr val="747F83"/>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462947" y="5322077"/>
            <a:ext cx="5225526"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NodeMCU</a:t>
            </a:r>
          </a:p>
        </p:txBody>
      </p:sp>
      <p:cxnSp>
        <p:nvCxnSpPr>
          <p:cNvPr id="5" name="Straight Connector 4"/>
          <p:cNvCxnSpPr/>
          <p:nvPr/>
        </p:nvCxnSpPr>
        <p:spPr>
          <a:xfrm>
            <a:off x="462947" y="6273116"/>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72977" y="4875288"/>
            <a:ext cx="5472268" cy="979805"/>
          </a:xfrm>
          <a:prstGeom prst="rect">
            <a:avLst/>
          </a:prstGeom>
        </p:spPr>
        <p:txBody>
          <a:bodyPr wrap="square">
            <a:spAutoFit/>
          </a:bodyPr>
          <a:lstStyle/>
          <a:p>
            <a:pPr algn="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To create our project was used NodeMCU microcontroller, so custom firmware war written for this system</a:t>
            </a:r>
          </a:p>
        </p:txBody>
      </p:sp>
      <p:graphicFrame>
        <p:nvGraphicFramePr>
          <p:cNvPr id="9" name="Объект 8"/>
          <p:cNvGraphicFramePr/>
          <p:nvPr/>
        </p:nvGraphicFramePr>
        <p:xfrm>
          <a:off x="1949450" y="788670"/>
          <a:ext cx="2730500" cy="2654935"/>
        </p:xfrm>
        <a:graphic>
          <a:graphicData uri="http://schemas.openxmlformats.org/presentationml/2006/ole">
            <mc:AlternateContent xmlns:mc="http://schemas.openxmlformats.org/markup-compatibility/2006">
              <mc:Choice xmlns:v="urn:schemas-microsoft-com:vml" Requires="v">
                <p:oleObj spid="_x0000_s4100" r:id="rId3" imgW="2773680" imgH="2727960" progId="Paint.Picture">
                  <p:embed/>
                </p:oleObj>
              </mc:Choice>
              <mc:Fallback>
                <p:oleObj r:id="rId3" imgW="2773680" imgH="2727960" progId="Paint.Picture">
                  <p:embed/>
                  <p:pic>
                    <p:nvPicPr>
                      <p:cNvPr id="0" name="Изображение 9"/>
                      <p:cNvPicPr/>
                      <p:nvPr/>
                    </p:nvPicPr>
                    <p:blipFill>
                      <a:blip r:embed="rId4"/>
                      <a:stretch>
                        <a:fillRect/>
                      </a:stretch>
                    </p:blipFill>
                    <p:spPr>
                      <a:xfrm>
                        <a:off x="1949450" y="788670"/>
                        <a:ext cx="2730500" cy="265493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6"/>
          <p:cNvSpPr txBox="1"/>
          <p:nvPr/>
        </p:nvSpPr>
        <p:spPr>
          <a:xfrm>
            <a:off x="1380490" y="2831465"/>
            <a:ext cx="4687570" cy="2214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160"/>
              </a:lnSpc>
            </a:pPr>
            <a:r>
              <a:rPr lang="en-US" sz="2400" dirty="0" err="1">
                <a:solidFill>
                  <a:srgbClr val="747F83"/>
                </a:solidFill>
                <a:latin typeface="Roboto Light" panose="02000000000000000000" pitchFamily="2" charset="0"/>
                <a:ea typeface="Roboto Light" panose="02000000000000000000" pitchFamily="2" charset="0"/>
              </a:rPr>
              <a:t>Manage a workload que</a:t>
            </a:r>
          </a:p>
          <a:p>
            <a:pPr>
              <a:lnSpc>
                <a:spcPts val="2160"/>
              </a:lnSpc>
            </a:pPr>
            <a:r>
              <a:rPr lang="en-US" sz="2400" dirty="0" err="1">
                <a:solidFill>
                  <a:srgbClr val="747F83"/>
                </a:solidFill>
                <a:latin typeface="Roboto Light" panose="02000000000000000000" pitchFamily="2" charset="0"/>
                <a:ea typeface="Roboto Light" panose="02000000000000000000" pitchFamily="2" charset="0"/>
              </a:rPr>
              <a:t>Providing reliable storage</a:t>
            </a:r>
          </a:p>
          <a:p>
            <a:pPr>
              <a:lnSpc>
                <a:spcPts val="2160"/>
              </a:lnSpc>
            </a:pPr>
            <a:r>
              <a:rPr lang="en-US" sz="2400" dirty="0" err="1">
                <a:solidFill>
                  <a:srgbClr val="747F83"/>
                </a:solidFill>
                <a:latin typeface="Roboto Light" panose="02000000000000000000" pitchFamily="2" charset="0"/>
                <a:ea typeface="Roboto Light" panose="02000000000000000000" pitchFamily="2" charset="0"/>
              </a:rPr>
              <a:t>Guaranteed message delivery</a:t>
            </a:r>
          </a:p>
          <a:p>
            <a:pPr>
              <a:lnSpc>
                <a:spcPts val="2160"/>
              </a:lnSpc>
            </a:pPr>
            <a:endParaRPr lang="en-US" sz="2400" dirty="0" err="1">
              <a:solidFill>
                <a:srgbClr val="747F83"/>
              </a:solidFill>
              <a:latin typeface="Roboto Light" panose="02000000000000000000" pitchFamily="2" charset="0"/>
              <a:ea typeface="Roboto Light" panose="02000000000000000000" pitchFamily="2" charset="0"/>
            </a:endParaRPr>
          </a:p>
        </p:txBody>
      </p:sp>
      <p:sp>
        <p:nvSpPr>
          <p:cNvPr id="9" name="Subtitle 2"/>
          <p:cNvSpPr txBox="1"/>
          <p:nvPr/>
        </p:nvSpPr>
        <p:spPr>
          <a:xfrm>
            <a:off x="1380490" y="2045970"/>
            <a:ext cx="4977130" cy="6667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747F83"/>
                </a:solidFill>
                <a:latin typeface="Roboto Medium" panose="02000000000000000000" pitchFamily="2" charset="0"/>
                <a:ea typeface="Roboto Medium" panose="02000000000000000000" pitchFamily="2" charset="0"/>
              </a:rPr>
              <a:t>We used Rabbit MQ to:</a:t>
            </a:r>
          </a:p>
        </p:txBody>
      </p:sp>
      <p:sp>
        <p:nvSpPr>
          <p:cNvPr id="15" name="Subtitle 2"/>
          <p:cNvSpPr txBox="1"/>
          <p:nvPr/>
        </p:nvSpPr>
        <p:spPr>
          <a:xfrm>
            <a:off x="2894110" y="2045676"/>
            <a:ext cx="2355654" cy="2397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747F83"/>
              </a:solidFill>
              <a:latin typeface="Roboto Medium" panose="02000000000000000000" pitchFamily="2" charset="0"/>
              <a:ea typeface="Roboto Medium" panose="02000000000000000000" pitchFamily="2" charset="0"/>
            </a:endParaRPr>
          </a:p>
        </p:txBody>
      </p:sp>
      <p:sp>
        <p:nvSpPr>
          <p:cNvPr id="20" name="TextBox 19"/>
          <p:cNvSpPr txBox="1"/>
          <p:nvPr/>
        </p:nvSpPr>
        <p:spPr>
          <a:xfrm>
            <a:off x="1380490" y="198755"/>
            <a:ext cx="9430385"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Message Broker(RabbitMQ)</a:t>
            </a:r>
          </a:p>
        </p:txBody>
      </p:sp>
      <p:cxnSp>
        <p:nvCxnSpPr>
          <p:cNvPr id="21" name="Straight Connector 20"/>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p:nvPr/>
        </p:nvSpPr>
        <p:spPr bwMode="auto">
          <a:xfrm>
            <a:off x="1722137" y="4506236"/>
            <a:ext cx="1979612" cy="2128838"/>
          </a:xfrm>
          <a:custGeom>
            <a:avLst/>
            <a:gdLst>
              <a:gd name="T0" fmla="*/ 847 w 847"/>
              <a:gd name="T1" fmla="*/ 116 h 916"/>
              <a:gd name="T2" fmla="*/ 847 w 847"/>
              <a:gd name="T3" fmla="*/ 916 h 916"/>
              <a:gd name="T4" fmla="*/ 0 w 847"/>
              <a:gd name="T5" fmla="*/ 566 h 916"/>
              <a:gd name="T6" fmla="*/ 566 w 847"/>
              <a:gd name="T7" fmla="*/ 0 h 916"/>
              <a:gd name="T8" fmla="*/ 847 w 847"/>
              <a:gd name="T9" fmla="*/ 116 h 916"/>
            </a:gdLst>
            <a:ahLst/>
            <a:cxnLst>
              <a:cxn ang="0">
                <a:pos x="T0" y="T1"/>
              </a:cxn>
              <a:cxn ang="0">
                <a:pos x="T2" y="T3"/>
              </a:cxn>
              <a:cxn ang="0">
                <a:pos x="T4" y="T5"/>
              </a:cxn>
              <a:cxn ang="0">
                <a:pos x="T6" y="T7"/>
              </a:cxn>
              <a:cxn ang="0">
                <a:pos x="T8" y="T9"/>
              </a:cxn>
            </a:cxnLst>
            <a:rect l="0" t="0" r="r" b="b"/>
            <a:pathLst>
              <a:path w="847" h="916">
                <a:moveTo>
                  <a:pt x="847" y="116"/>
                </a:moveTo>
                <a:cubicBezTo>
                  <a:pt x="847" y="916"/>
                  <a:pt x="847" y="916"/>
                  <a:pt x="847" y="916"/>
                </a:cubicBezTo>
                <a:cubicBezTo>
                  <a:pt x="516" y="916"/>
                  <a:pt x="217" y="782"/>
                  <a:pt x="0" y="566"/>
                </a:cubicBezTo>
                <a:cubicBezTo>
                  <a:pt x="566" y="0"/>
                  <a:pt x="566" y="0"/>
                  <a:pt x="566" y="0"/>
                </a:cubicBezTo>
                <a:cubicBezTo>
                  <a:pt x="638" y="72"/>
                  <a:pt x="737" y="116"/>
                  <a:pt x="847" y="116"/>
                </a:cubicBezTo>
                <a:close/>
              </a:path>
            </a:pathLst>
          </a:custGeom>
          <a:solidFill>
            <a:srgbClr val="ABD0BF"/>
          </a:solidFill>
          <a:ln>
            <a:noFill/>
          </a:ln>
        </p:spPr>
        <p:txBody>
          <a:bodyPr vert="horz" wrap="square" lIns="91440" tIns="45720" rIns="91440" bIns="45720" numCol="1" anchor="t" anchorCtr="0" compatLnSpc="1"/>
          <a:lstStyle/>
          <a:p>
            <a:endParaRPr lang="en-US"/>
          </a:p>
        </p:txBody>
      </p:sp>
      <p:sp>
        <p:nvSpPr>
          <p:cNvPr id="4" name="Freeform 7"/>
          <p:cNvSpPr/>
          <p:nvPr/>
        </p:nvSpPr>
        <p:spPr bwMode="auto">
          <a:xfrm>
            <a:off x="860125" y="3814086"/>
            <a:ext cx="2139950" cy="1963738"/>
          </a:xfrm>
          <a:custGeom>
            <a:avLst/>
            <a:gdLst>
              <a:gd name="T0" fmla="*/ 916 w 916"/>
              <a:gd name="T1" fmla="*/ 279 h 845"/>
              <a:gd name="T2" fmla="*/ 350 w 916"/>
              <a:gd name="T3" fmla="*/ 845 h 845"/>
              <a:gd name="T4" fmla="*/ 0 w 916"/>
              <a:gd name="T5" fmla="*/ 0 h 845"/>
              <a:gd name="T6" fmla="*/ 800 w 916"/>
              <a:gd name="T7" fmla="*/ 0 h 845"/>
              <a:gd name="T8" fmla="*/ 916 w 916"/>
              <a:gd name="T9" fmla="*/ 279 h 845"/>
            </a:gdLst>
            <a:ahLst/>
            <a:cxnLst>
              <a:cxn ang="0">
                <a:pos x="T0" y="T1"/>
              </a:cxn>
              <a:cxn ang="0">
                <a:pos x="T2" y="T3"/>
              </a:cxn>
              <a:cxn ang="0">
                <a:pos x="T4" y="T5"/>
              </a:cxn>
              <a:cxn ang="0">
                <a:pos x="T6" y="T7"/>
              </a:cxn>
              <a:cxn ang="0">
                <a:pos x="T8" y="T9"/>
              </a:cxn>
            </a:cxnLst>
            <a:rect l="0" t="0" r="r" b="b"/>
            <a:pathLst>
              <a:path w="916" h="845">
                <a:moveTo>
                  <a:pt x="916" y="279"/>
                </a:moveTo>
                <a:cubicBezTo>
                  <a:pt x="350" y="845"/>
                  <a:pt x="350" y="845"/>
                  <a:pt x="350" y="845"/>
                </a:cubicBezTo>
                <a:cubicBezTo>
                  <a:pt x="134" y="628"/>
                  <a:pt x="1" y="330"/>
                  <a:pt x="0" y="0"/>
                </a:cubicBezTo>
                <a:cubicBezTo>
                  <a:pt x="800" y="0"/>
                  <a:pt x="800" y="0"/>
                  <a:pt x="800" y="0"/>
                </a:cubicBezTo>
                <a:cubicBezTo>
                  <a:pt x="801" y="109"/>
                  <a:pt x="845" y="208"/>
                  <a:pt x="916" y="279"/>
                </a:cubicBezTo>
                <a:close/>
              </a:path>
            </a:pathLst>
          </a:custGeom>
          <a:solidFill>
            <a:srgbClr val="B6AF9D"/>
          </a:solidFill>
          <a:ln>
            <a:noFill/>
          </a:ln>
        </p:spPr>
        <p:txBody>
          <a:bodyPr vert="horz" wrap="square" lIns="91440" tIns="45720" rIns="91440" bIns="45720" numCol="1" anchor="t" anchorCtr="0" compatLnSpc="1"/>
          <a:lstStyle/>
          <a:p>
            <a:endParaRPr lang="en-US"/>
          </a:p>
        </p:txBody>
      </p:sp>
      <p:sp>
        <p:nvSpPr>
          <p:cNvPr id="5" name="Freeform 8"/>
          <p:cNvSpPr/>
          <p:nvPr/>
        </p:nvSpPr>
        <p:spPr bwMode="auto">
          <a:xfrm>
            <a:off x="860125" y="1802723"/>
            <a:ext cx="2139950" cy="1963738"/>
          </a:xfrm>
          <a:custGeom>
            <a:avLst/>
            <a:gdLst>
              <a:gd name="T0" fmla="*/ 916 w 916"/>
              <a:gd name="T1" fmla="*/ 566 h 845"/>
              <a:gd name="T2" fmla="*/ 800 w 916"/>
              <a:gd name="T3" fmla="*/ 845 h 845"/>
              <a:gd name="T4" fmla="*/ 0 w 916"/>
              <a:gd name="T5" fmla="*/ 845 h 845"/>
              <a:gd name="T6" fmla="*/ 350 w 916"/>
              <a:gd name="T7" fmla="*/ 0 h 845"/>
              <a:gd name="T8" fmla="*/ 916 w 916"/>
              <a:gd name="T9" fmla="*/ 566 h 845"/>
            </a:gdLst>
            <a:ahLst/>
            <a:cxnLst>
              <a:cxn ang="0">
                <a:pos x="T0" y="T1"/>
              </a:cxn>
              <a:cxn ang="0">
                <a:pos x="T2" y="T3"/>
              </a:cxn>
              <a:cxn ang="0">
                <a:pos x="T4" y="T5"/>
              </a:cxn>
              <a:cxn ang="0">
                <a:pos x="T6" y="T7"/>
              </a:cxn>
              <a:cxn ang="0">
                <a:pos x="T8" y="T9"/>
              </a:cxn>
            </a:cxnLst>
            <a:rect l="0" t="0" r="r" b="b"/>
            <a:pathLst>
              <a:path w="916" h="845">
                <a:moveTo>
                  <a:pt x="916" y="566"/>
                </a:moveTo>
                <a:cubicBezTo>
                  <a:pt x="845" y="637"/>
                  <a:pt x="801" y="736"/>
                  <a:pt x="800" y="845"/>
                </a:cubicBezTo>
                <a:cubicBezTo>
                  <a:pt x="0" y="845"/>
                  <a:pt x="0" y="845"/>
                  <a:pt x="0" y="845"/>
                </a:cubicBezTo>
                <a:cubicBezTo>
                  <a:pt x="1" y="515"/>
                  <a:pt x="134" y="217"/>
                  <a:pt x="350" y="0"/>
                </a:cubicBezTo>
                <a:lnTo>
                  <a:pt x="916" y="566"/>
                </a:lnTo>
                <a:close/>
              </a:path>
            </a:pathLst>
          </a:custGeom>
          <a:solidFill>
            <a:srgbClr val="949494"/>
          </a:solidFill>
          <a:ln>
            <a:noFill/>
          </a:ln>
        </p:spPr>
        <p:txBody>
          <a:bodyPr vert="horz" wrap="square" lIns="91440" tIns="45720" rIns="91440" bIns="45720" numCol="1" anchor="t" anchorCtr="0" compatLnSpc="1"/>
          <a:lstStyle/>
          <a:p>
            <a:endParaRPr lang="en-US"/>
          </a:p>
        </p:txBody>
      </p:sp>
      <p:sp>
        <p:nvSpPr>
          <p:cNvPr id="6" name="Freeform 9"/>
          <p:cNvSpPr/>
          <p:nvPr/>
        </p:nvSpPr>
        <p:spPr bwMode="auto">
          <a:xfrm>
            <a:off x="1722137" y="943886"/>
            <a:ext cx="1979612" cy="2130425"/>
          </a:xfrm>
          <a:custGeom>
            <a:avLst/>
            <a:gdLst>
              <a:gd name="T0" fmla="*/ 847 w 847"/>
              <a:gd name="T1" fmla="*/ 0 h 916"/>
              <a:gd name="T2" fmla="*/ 847 w 847"/>
              <a:gd name="T3" fmla="*/ 800 h 916"/>
              <a:gd name="T4" fmla="*/ 566 w 847"/>
              <a:gd name="T5" fmla="*/ 916 h 916"/>
              <a:gd name="T6" fmla="*/ 0 w 847"/>
              <a:gd name="T7" fmla="*/ 350 h 916"/>
              <a:gd name="T8" fmla="*/ 847 w 847"/>
              <a:gd name="T9" fmla="*/ 0 h 916"/>
            </a:gdLst>
            <a:ahLst/>
            <a:cxnLst>
              <a:cxn ang="0">
                <a:pos x="T0" y="T1"/>
              </a:cxn>
              <a:cxn ang="0">
                <a:pos x="T2" y="T3"/>
              </a:cxn>
              <a:cxn ang="0">
                <a:pos x="T4" y="T5"/>
              </a:cxn>
              <a:cxn ang="0">
                <a:pos x="T6" y="T7"/>
              </a:cxn>
              <a:cxn ang="0">
                <a:pos x="T8" y="T9"/>
              </a:cxn>
            </a:cxnLst>
            <a:rect l="0" t="0" r="r" b="b"/>
            <a:pathLst>
              <a:path w="847" h="916">
                <a:moveTo>
                  <a:pt x="847" y="0"/>
                </a:moveTo>
                <a:cubicBezTo>
                  <a:pt x="847" y="800"/>
                  <a:pt x="847" y="800"/>
                  <a:pt x="847" y="800"/>
                </a:cubicBezTo>
                <a:cubicBezTo>
                  <a:pt x="737" y="800"/>
                  <a:pt x="638" y="844"/>
                  <a:pt x="566" y="916"/>
                </a:cubicBezTo>
                <a:cubicBezTo>
                  <a:pt x="0" y="350"/>
                  <a:pt x="0" y="350"/>
                  <a:pt x="0" y="350"/>
                </a:cubicBezTo>
                <a:cubicBezTo>
                  <a:pt x="217" y="134"/>
                  <a:pt x="516" y="0"/>
                  <a:pt x="847" y="0"/>
                </a:cubicBezTo>
                <a:close/>
              </a:path>
            </a:pathLst>
          </a:custGeom>
          <a:solidFill>
            <a:srgbClr val="747F83"/>
          </a:solidFill>
          <a:ln>
            <a:noFill/>
          </a:ln>
        </p:spPr>
        <p:txBody>
          <a:bodyPr vert="horz" wrap="square" lIns="91440" tIns="45720" rIns="91440" bIns="45720" numCol="1" anchor="t" anchorCtr="0" compatLnSpc="1"/>
          <a:lstStyle/>
          <a:p>
            <a:endParaRPr lang="en-US"/>
          </a:p>
        </p:txBody>
      </p:sp>
      <p:sp>
        <p:nvSpPr>
          <p:cNvPr id="19" name="TextBox 18"/>
          <p:cNvSpPr txBox="1"/>
          <p:nvPr/>
        </p:nvSpPr>
        <p:spPr>
          <a:xfrm>
            <a:off x="5939834" y="135535"/>
            <a:ext cx="5225526" cy="829945"/>
          </a:xfrm>
          <a:prstGeom prst="rect">
            <a:avLst/>
          </a:prstGeom>
          <a:noFill/>
        </p:spPr>
        <p:txBody>
          <a:bodyPr wrap="square" rtlCol="0">
            <a:spAutoFit/>
          </a:bodyPr>
          <a:lstStyle/>
          <a:p>
            <a:pPr algn="r"/>
            <a:r>
              <a:rPr lang="en-US" sz="4800" dirty="0">
                <a:solidFill>
                  <a:srgbClr val="747F83"/>
                </a:solidFill>
                <a:latin typeface="Roboto Medium" panose="02000000000000000000" pitchFamily="2" charset="0"/>
                <a:ea typeface="Roboto Medium" panose="02000000000000000000" pitchFamily="2" charset="0"/>
              </a:rPr>
              <a:t>GitHub</a:t>
            </a:r>
          </a:p>
        </p:txBody>
      </p:sp>
      <p:cxnSp>
        <p:nvCxnSpPr>
          <p:cNvPr id="20" name="Straight Connector 19"/>
          <p:cNvCxnSpPr/>
          <p:nvPr/>
        </p:nvCxnSpPr>
        <p:spPr>
          <a:xfrm>
            <a:off x="6960358" y="917104"/>
            <a:ext cx="4205002"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7" name="Рисунок 6"/>
          <p:cNvPicPr>
            <a:picLocks noChangeAspect="1"/>
          </p:cNvPicPr>
          <p:nvPr/>
        </p:nvPicPr>
        <p:blipFill>
          <a:blip r:embed="rId2"/>
          <a:stretch>
            <a:fillRect/>
          </a:stretch>
        </p:blipFill>
        <p:spPr>
          <a:xfrm>
            <a:off x="3862087" y="943886"/>
            <a:ext cx="6893698" cy="56911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Team progress</a:t>
            </a:r>
          </a:p>
        </p:txBody>
      </p:sp>
      <p:cxnSp>
        <p:nvCxnSpPr>
          <p:cNvPr id="19" name="Straight Connector 1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2" name="Рисунок 1"/>
          <p:cNvPicPr>
            <a:picLocks noChangeAspect="1"/>
          </p:cNvPicPr>
          <p:nvPr/>
        </p:nvPicPr>
        <p:blipFill>
          <a:blip r:embed="rId2"/>
          <a:stretch>
            <a:fillRect/>
          </a:stretch>
        </p:blipFill>
        <p:spPr>
          <a:xfrm>
            <a:off x="2967037" y="1285856"/>
            <a:ext cx="6257925" cy="51149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Trello</a:t>
            </a:r>
          </a:p>
        </p:txBody>
      </p:sp>
      <p:cxnSp>
        <p:nvCxnSpPr>
          <p:cNvPr id="19" name="Straight Connector 1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8" name="Замещающее содержимое 7"/>
          <p:cNvPicPr>
            <a:picLocks noGrp="1" noChangeAspect="1"/>
          </p:cNvPicPr>
          <p:nvPr>
            <p:ph idx="1"/>
          </p:nvPr>
        </p:nvPicPr>
        <p:blipFill>
          <a:blip r:embed="rId2"/>
          <a:stretch>
            <a:fillRect/>
          </a:stretch>
        </p:blipFill>
        <p:spPr>
          <a:xfrm>
            <a:off x="1402080" y="1429385"/>
            <a:ext cx="9823450" cy="47478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718051" y="0"/>
            <a:ext cx="7477124" cy="6846888"/>
          </a:xfrm>
          <a:custGeom>
            <a:avLst/>
            <a:gdLst>
              <a:gd name="T0" fmla="*/ 1868 w 2000"/>
              <a:gd name="T1" fmla="*/ 0 h 1839"/>
              <a:gd name="T2" fmla="*/ 831 w 2000"/>
              <a:gd name="T3" fmla="*/ 0 h 1839"/>
              <a:gd name="T4" fmla="*/ 699 w 2000"/>
              <a:gd name="T5" fmla="*/ 0 h 1839"/>
              <a:gd name="T6" fmla="*/ 104 w 2000"/>
              <a:gd name="T7" fmla="*/ 707 h 1839"/>
              <a:gd name="T8" fmla="*/ 552 w 2000"/>
              <a:gd name="T9" fmla="*/ 1839 h 1839"/>
              <a:gd name="T10" fmla="*/ 684 w 2000"/>
              <a:gd name="T11" fmla="*/ 1839 h 1839"/>
              <a:gd name="T12" fmla="*/ 1868 w 2000"/>
              <a:gd name="T13" fmla="*/ 1839 h 1839"/>
              <a:gd name="T14" fmla="*/ 2000 w 2000"/>
              <a:gd name="T15" fmla="*/ 1839 h 1839"/>
              <a:gd name="T16" fmla="*/ 2000 w 2000"/>
              <a:gd name="T17" fmla="*/ 0 h 1839"/>
              <a:gd name="T18" fmla="*/ 1868 w 2000"/>
              <a:gd name="T19"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0" h="1839">
                <a:moveTo>
                  <a:pt x="1868" y="0"/>
                </a:moveTo>
                <a:cubicBezTo>
                  <a:pt x="831" y="0"/>
                  <a:pt x="831" y="0"/>
                  <a:pt x="831" y="0"/>
                </a:cubicBezTo>
                <a:cubicBezTo>
                  <a:pt x="699" y="0"/>
                  <a:pt x="699" y="0"/>
                  <a:pt x="699" y="0"/>
                </a:cubicBezTo>
                <a:cubicBezTo>
                  <a:pt x="699" y="0"/>
                  <a:pt x="0" y="459"/>
                  <a:pt x="104" y="707"/>
                </a:cubicBezTo>
                <a:cubicBezTo>
                  <a:pt x="208" y="955"/>
                  <a:pt x="552" y="1839"/>
                  <a:pt x="552" y="1839"/>
                </a:cubicBezTo>
                <a:cubicBezTo>
                  <a:pt x="684" y="1839"/>
                  <a:pt x="684" y="1839"/>
                  <a:pt x="684" y="1839"/>
                </a:cubicBezTo>
                <a:cubicBezTo>
                  <a:pt x="1868" y="1839"/>
                  <a:pt x="1868" y="1839"/>
                  <a:pt x="1868" y="1839"/>
                </a:cubicBezTo>
                <a:cubicBezTo>
                  <a:pt x="2000" y="1839"/>
                  <a:pt x="2000" y="1839"/>
                  <a:pt x="2000" y="1839"/>
                </a:cubicBezTo>
                <a:cubicBezTo>
                  <a:pt x="2000" y="0"/>
                  <a:pt x="2000" y="0"/>
                  <a:pt x="2000" y="0"/>
                </a:cubicBezTo>
                <a:lnTo>
                  <a:pt x="1868" y="0"/>
                </a:lnTo>
                <a:close/>
              </a:path>
            </a:pathLst>
          </a:custGeom>
          <a:solidFill>
            <a:srgbClr val="747F83"/>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334077" y="207818"/>
            <a:ext cx="5225526"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Technologies</a:t>
            </a:r>
          </a:p>
        </p:txBody>
      </p:sp>
      <p:cxnSp>
        <p:nvCxnSpPr>
          <p:cNvPr id="5" name="Straight Connector 4"/>
          <p:cNvCxnSpPr/>
          <p:nvPr/>
        </p:nvCxnSpPr>
        <p:spPr>
          <a:xfrm>
            <a:off x="334077" y="1158857"/>
            <a:ext cx="4278314"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8" name="Subtitle 2"/>
          <p:cNvSpPr txBox="1"/>
          <p:nvPr/>
        </p:nvSpPr>
        <p:spPr>
          <a:xfrm>
            <a:off x="375920" y="1656715"/>
            <a:ext cx="2919730" cy="37306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uk-UA" b="1" dirty="0">
                <a:solidFill>
                  <a:srgbClr val="747F83"/>
                </a:solidFill>
                <a:latin typeface="Roboto Medium" panose="02000000000000000000" pitchFamily="2" charset="0"/>
                <a:ea typeface="Roboto Medium" panose="02000000000000000000" pitchFamily="2" charset="0"/>
              </a:rPr>
              <a:t>MySQL</a:t>
            </a:r>
          </a:p>
          <a:p>
            <a:pPr algn="l"/>
            <a:r>
              <a:rPr lang="en-US" altLang="uk-UA" b="1" dirty="0" smtClean="0">
                <a:solidFill>
                  <a:srgbClr val="747F83"/>
                </a:solidFill>
                <a:latin typeface="Roboto Medium" panose="02000000000000000000" pitchFamily="2" charset="0"/>
                <a:ea typeface="Roboto Medium" panose="02000000000000000000" pitchFamily="2" charset="0"/>
              </a:rPr>
              <a:t>Jav</a:t>
            </a:r>
            <a:r>
              <a:rPr lang="en-US" altLang="uk-UA" b="1" dirty="0" smtClean="0">
                <a:solidFill>
                  <a:srgbClr val="747F83"/>
                </a:solidFill>
                <a:latin typeface="Roboto Medium" panose="02000000000000000000" pitchFamily="2" charset="0"/>
                <a:ea typeface="Roboto Medium" panose="02000000000000000000" pitchFamily="2" charset="0"/>
              </a:rPr>
              <a:t>a </a:t>
            </a:r>
            <a:r>
              <a:rPr lang="en-US" altLang="uk-UA" b="1" dirty="0" smtClean="0">
                <a:solidFill>
                  <a:srgbClr val="747F83"/>
                </a:solidFill>
                <a:latin typeface="Roboto Medium" panose="02000000000000000000" pitchFamily="2" charset="0"/>
                <a:ea typeface="Roboto Medium" panose="02000000000000000000" pitchFamily="2" charset="0"/>
              </a:rPr>
              <a:t>Android </a:t>
            </a:r>
          </a:p>
          <a:p>
            <a:pPr algn="l"/>
            <a:r>
              <a:rPr lang="en-US" altLang="uk-UA" b="1" dirty="0" smtClean="0">
                <a:solidFill>
                  <a:srgbClr val="747F83"/>
                </a:solidFill>
                <a:latin typeface="Roboto Medium" panose="02000000000000000000" pitchFamily="2" charset="0"/>
                <a:ea typeface="Roboto Medium" panose="02000000000000000000" pitchFamily="2" charset="0"/>
              </a:rPr>
              <a:t>Retrofit 2</a:t>
            </a:r>
            <a:endParaRPr lang="en-US" altLang="uk-UA" b="1" dirty="0" smtClean="0">
              <a:solidFill>
                <a:srgbClr val="747F83"/>
              </a:solidFill>
              <a:latin typeface="Roboto Medium" panose="02000000000000000000" pitchFamily="2" charset="0"/>
              <a:ea typeface="Roboto Medium" panose="02000000000000000000" pitchFamily="2" charset="0"/>
            </a:endParaRPr>
          </a:p>
          <a:p>
            <a:pPr algn="l"/>
            <a:r>
              <a:rPr lang="en-US" altLang="uk-UA" b="1" dirty="0" smtClean="0">
                <a:solidFill>
                  <a:srgbClr val="747F83"/>
                </a:solidFill>
                <a:latin typeface="Roboto Medium" panose="02000000000000000000" pitchFamily="2" charset="0"/>
                <a:ea typeface="Roboto Medium" panose="02000000000000000000" pitchFamily="2" charset="0"/>
              </a:rPr>
              <a:t>Flask</a:t>
            </a:r>
            <a:endParaRPr lang="en-US" altLang="uk-UA" b="1" dirty="0">
              <a:solidFill>
                <a:srgbClr val="747F83"/>
              </a:solidFill>
              <a:latin typeface="Roboto Medium" panose="02000000000000000000" pitchFamily="2" charset="0"/>
              <a:ea typeface="Roboto Medium" panose="02000000000000000000" pitchFamily="2" charset="0"/>
            </a:endParaRPr>
          </a:p>
          <a:p>
            <a:pPr algn="l"/>
            <a:r>
              <a:rPr lang="en-US" altLang="uk-UA" b="1" dirty="0">
                <a:solidFill>
                  <a:srgbClr val="747F83"/>
                </a:solidFill>
                <a:latin typeface="Roboto Medium" panose="02000000000000000000" pitchFamily="2" charset="0"/>
                <a:ea typeface="Roboto Medium" panose="02000000000000000000" pitchFamily="2" charset="0"/>
              </a:rPr>
              <a:t>PyTest</a:t>
            </a:r>
          </a:p>
          <a:p>
            <a:pPr algn="l"/>
            <a:r>
              <a:rPr lang="en-US" altLang="uk-UA" b="1" dirty="0">
                <a:solidFill>
                  <a:srgbClr val="747F83"/>
                </a:solidFill>
                <a:latin typeface="Roboto Medium" panose="02000000000000000000" pitchFamily="2" charset="0"/>
                <a:ea typeface="Roboto Medium" panose="02000000000000000000" pitchFamily="2" charset="0"/>
              </a:rPr>
              <a:t>RabbitMQ</a:t>
            </a:r>
          </a:p>
          <a:p>
            <a:pPr algn="l"/>
            <a:r>
              <a:rPr lang="en-US" altLang="uk-UA" b="1" dirty="0">
                <a:solidFill>
                  <a:srgbClr val="747F83"/>
                </a:solidFill>
                <a:latin typeface="Roboto Medium" panose="02000000000000000000" pitchFamily="2" charset="0"/>
                <a:ea typeface="Roboto Medium" panose="02000000000000000000" pitchFamily="2" charset="0"/>
              </a:rPr>
              <a:t>Python</a:t>
            </a:r>
          </a:p>
          <a:p>
            <a:pPr algn="l"/>
            <a:r>
              <a:rPr lang="en-US" altLang="uk-UA" b="1" dirty="0">
                <a:solidFill>
                  <a:srgbClr val="747F83"/>
                </a:solidFill>
                <a:latin typeface="Roboto Medium" panose="02000000000000000000" pitchFamily="2" charset="0"/>
                <a:ea typeface="Roboto Medium" panose="02000000000000000000" pitchFamily="2" charset="0"/>
              </a:rPr>
              <a:t>ArduinoIDE</a:t>
            </a:r>
          </a:p>
        </p:txBody>
      </p:sp>
      <p:pic>
        <p:nvPicPr>
          <p:cNvPr id="11" name="Изображение 10" descr="IMG_0406.png.pagespeed.ce.k529Ei0W07"/>
          <p:cNvPicPr>
            <a:picLocks noChangeAspect="1"/>
          </p:cNvPicPr>
          <p:nvPr/>
        </p:nvPicPr>
        <p:blipFill>
          <a:blip r:embed="rId2"/>
          <a:stretch>
            <a:fillRect/>
          </a:stretch>
        </p:blipFill>
        <p:spPr>
          <a:xfrm>
            <a:off x="6181920" y="774065"/>
            <a:ext cx="2660016" cy="1104540"/>
          </a:xfrm>
          <a:prstGeom prst="rect">
            <a:avLst/>
          </a:prstGeom>
        </p:spPr>
      </p:pic>
      <p:pic>
        <p:nvPicPr>
          <p:cNvPr id="12" name="Изображение 11" descr="sticker,375x360-bg,ffffff"/>
          <p:cNvPicPr>
            <a:picLocks noChangeAspect="1"/>
          </p:cNvPicPr>
          <p:nvPr/>
        </p:nvPicPr>
        <p:blipFill>
          <a:blip r:embed="rId3"/>
          <a:stretch>
            <a:fillRect/>
          </a:stretch>
        </p:blipFill>
        <p:spPr>
          <a:xfrm>
            <a:off x="9747250" y="774065"/>
            <a:ext cx="1666875" cy="1523365"/>
          </a:xfrm>
          <a:prstGeom prst="rect">
            <a:avLst/>
          </a:prstGeom>
        </p:spPr>
      </p:pic>
      <p:pic>
        <p:nvPicPr>
          <p:cNvPr id="13" name="Изображение 12" descr="Android_Studio_icon.svg"/>
          <p:cNvPicPr>
            <a:picLocks noChangeAspect="1"/>
          </p:cNvPicPr>
          <p:nvPr/>
        </p:nvPicPr>
        <p:blipFill>
          <a:blip r:embed="rId4"/>
          <a:stretch>
            <a:fillRect/>
          </a:stretch>
        </p:blipFill>
        <p:spPr>
          <a:xfrm>
            <a:off x="6461125" y="1937385"/>
            <a:ext cx="1905000" cy="1905000"/>
          </a:xfrm>
          <a:prstGeom prst="rect">
            <a:avLst/>
          </a:prstGeom>
        </p:spPr>
      </p:pic>
      <p:pic>
        <p:nvPicPr>
          <p:cNvPr id="14" name="Изображение 13" descr="MySQL-logo-F6FF285A58-seeklogo.com"/>
          <p:cNvPicPr>
            <a:picLocks noChangeAspect="1"/>
          </p:cNvPicPr>
          <p:nvPr/>
        </p:nvPicPr>
        <p:blipFill>
          <a:blip r:embed="rId5"/>
          <a:stretch>
            <a:fillRect/>
          </a:stretch>
        </p:blipFill>
        <p:spPr>
          <a:xfrm>
            <a:off x="9201665" y="2603698"/>
            <a:ext cx="2512060" cy="1485900"/>
          </a:xfrm>
          <a:prstGeom prst="rect">
            <a:avLst/>
          </a:prstGeom>
        </p:spPr>
      </p:pic>
      <p:pic>
        <p:nvPicPr>
          <p:cNvPr id="16" name="Изображение 15" descr="1_qmz2bNVJ64273TA4TbFxZw"/>
          <p:cNvPicPr>
            <a:picLocks noChangeAspect="1"/>
          </p:cNvPicPr>
          <p:nvPr/>
        </p:nvPicPr>
        <p:blipFill>
          <a:blip r:embed="rId6"/>
          <a:stretch>
            <a:fillRect/>
          </a:stretch>
        </p:blipFill>
        <p:spPr>
          <a:xfrm>
            <a:off x="6775450" y="5312316"/>
            <a:ext cx="2426215" cy="1363397"/>
          </a:xfrm>
          <a:prstGeom prst="rect">
            <a:avLst/>
          </a:prstGeom>
        </p:spPr>
      </p:pic>
      <p:pic>
        <p:nvPicPr>
          <p:cNvPr id="5122" name="Picture 2" descr="Ð ÐµÐ·ÑÐ»ÑÑÐ°Ñ Ð¿Ð¾ÑÑÐºÑ Ð·Ð¾Ð±ÑÐ°Ð¶ÐµÐ½Ñ Ð·Ð° Ð·Ð°Ð¿Ð¸ÑÐ¾Ð¼ &quot;python&quo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55520" y="4042216"/>
            <a:ext cx="3716209" cy="10702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Ð ÐµÐ·ÑÐ»ÑÑÐ°Ñ Ð¿Ð¾ÑÑÐºÑ Ð·Ð¾Ð±ÑÐ°Ð¶ÐµÐ½Ñ Ð·Ð° Ð·Ð°Ð¿Ð¸ÑÐ¾Ð¼ &quot;flask python png&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26126" y="4577350"/>
            <a:ext cx="2395880" cy="13416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83872" y="2875323"/>
            <a:ext cx="5225526" cy="1106805"/>
          </a:xfrm>
          <a:prstGeom prst="rect">
            <a:avLst/>
          </a:prstGeom>
          <a:noFill/>
        </p:spPr>
        <p:txBody>
          <a:bodyPr wrap="square" rtlCol="0">
            <a:spAutoFit/>
          </a:bodyPr>
          <a:lstStyle/>
          <a:p>
            <a:pPr algn="ctr"/>
            <a:r>
              <a:rPr lang="en-US" sz="6600" dirty="0">
                <a:solidFill>
                  <a:srgbClr val="747F83"/>
                </a:solidFill>
                <a:latin typeface="Roboto Medium" panose="02000000000000000000" pitchFamily="2" charset="0"/>
                <a:ea typeface="Roboto Medium" panose="02000000000000000000" pitchFamily="2" charset="0"/>
              </a:rPr>
              <a:t>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22"/>
          <p:cNvSpPr/>
          <p:nvPr/>
        </p:nvSpPr>
        <p:spPr bwMode="auto">
          <a:xfrm>
            <a:off x="0" y="4357687"/>
            <a:ext cx="12192000" cy="2371725"/>
          </a:xfrm>
          <a:custGeom>
            <a:avLst/>
            <a:gdLst>
              <a:gd name="T0" fmla="*/ 0 w 3283"/>
              <a:gd name="T1" fmla="*/ 348 h 725"/>
              <a:gd name="T2" fmla="*/ 1059 w 3283"/>
              <a:gd name="T3" fmla="*/ 58 h 725"/>
              <a:gd name="T4" fmla="*/ 1698 w 3283"/>
              <a:gd name="T5" fmla="*/ 56 h 725"/>
              <a:gd name="T6" fmla="*/ 2268 w 3283"/>
              <a:gd name="T7" fmla="*/ 209 h 725"/>
              <a:gd name="T8" fmla="*/ 2940 w 3283"/>
              <a:gd name="T9" fmla="*/ 182 h 725"/>
              <a:gd name="T10" fmla="*/ 3283 w 3283"/>
              <a:gd name="T11" fmla="*/ 60 h 725"/>
              <a:gd name="T12" fmla="*/ 3283 w 3283"/>
              <a:gd name="T13" fmla="*/ 725 h 725"/>
              <a:gd name="T14" fmla="*/ 0 w 3283"/>
              <a:gd name="T15" fmla="*/ 725 h 725"/>
              <a:gd name="T16" fmla="*/ 0 w 3283"/>
              <a:gd name="T17" fmla="*/ 34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3" h="725">
                <a:moveTo>
                  <a:pt x="0" y="348"/>
                </a:moveTo>
                <a:cubicBezTo>
                  <a:pt x="1059" y="58"/>
                  <a:pt x="1059" y="58"/>
                  <a:pt x="1059" y="58"/>
                </a:cubicBezTo>
                <a:cubicBezTo>
                  <a:pt x="1268" y="1"/>
                  <a:pt x="1489" y="0"/>
                  <a:pt x="1698" y="56"/>
                </a:cubicBezTo>
                <a:cubicBezTo>
                  <a:pt x="2268" y="209"/>
                  <a:pt x="2268" y="209"/>
                  <a:pt x="2268" y="209"/>
                </a:cubicBezTo>
                <a:cubicBezTo>
                  <a:pt x="2490" y="268"/>
                  <a:pt x="2724" y="259"/>
                  <a:pt x="2940" y="182"/>
                </a:cubicBezTo>
                <a:cubicBezTo>
                  <a:pt x="3283" y="60"/>
                  <a:pt x="3283" y="60"/>
                  <a:pt x="3283" y="60"/>
                </a:cubicBezTo>
                <a:cubicBezTo>
                  <a:pt x="3283" y="725"/>
                  <a:pt x="3283" y="725"/>
                  <a:pt x="3283" y="725"/>
                </a:cubicBezTo>
                <a:cubicBezTo>
                  <a:pt x="0" y="725"/>
                  <a:pt x="0" y="725"/>
                  <a:pt x="0" y="725"/>
                </a:cubicBezTo>
                <a:lnTo>
                  <a:pt x="0" y="348"/>
                </a:lnTo>
                <a:close/>
              </a:path>
            </a:pathLst>
          </a:custGeom>
          <a:solidFill>
            <a:srgbClr val="FFFFFF"/>
          </a:solidFill>
          <a:ln>
            <a:noFill/>
          </a:ln>
        </p:spPr>
        <p:txBody>
          <a:bodyPr vert="horz" wrap="square" lIns="91440" tIns="45720" rIns="91440" bIns="45720" numCol="1" anchor="t" anchorCtr="0" compatLnSpc="1"/>
          <a:lstStyle/>
          <a:p>
            <a:endParaRPr lang="en-US"/>
          </a:p>
        </p:txBody>
      </p:sp>
      <p:sp>
        <p:nvSpPr>
          <p:cNvPr id="39" name="Freeform 22"/>
          <p:cNvSpPr/>
          <p:nvPr/>
        </p:nvSpPr>
        <p:spPr bwMode="auto">
          <a:xfrm>
            <a:off x="0" y="4486275"/>
            <a:ext cx="12192000" cy="2371725"/>
          </a:xfrm>
          <a:custGeom>
            <a:avLst/>
            <a:gdLst>
              <a:gd name="T0" fmla="*/ 0 w 3283"/>
              <a:gd name="T1" fmla="*/ 348 h 725"/>
              <a:gd name="T2" fmla="*/ 1059 w 3283"/>
              <a:gd name="T3" fmla="*/ 58 h 725"/>
              <a:gd name="T4" fmla="*/ 1698 w 3283"/>
              <a:gd name="T5" fmla="*/ 56 h 725"/>
              <a:gd name="T6" fmla="*/ 2268 w 3283"/>
              <a:gd name="T7" fmla="*/ 209 h 725"/>
              <a:gd name="T8" fmla="*/ 2940 w 3283"/>
              <a:gd name="T9" fmla="*/ 182 h 725"/>
              <a:gd name="T10" fmla="*/ 3283 w 3283"/>
              <a:gd name="T11" fmla="*/ 60 h 725"/>
              <a:gd name="T12" fmla="*/ 3283 w 3283"/>
              <a:gd name="T13" fmla="*/ 725 h 725"/>
              <a:gd name="T14" fmla="*/ 0 w 3283"/>
              <a:gd name="T15" fmla="*/ 725 h 725"/>
              <a:gd name="T16" fmla="*/ 0 w 3283"/>
              <a:gd name="T17" fmla="*/ 34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3" h="725">
                <a:moveTo>
                  <a:pt x="0" y="348"/>
                </a:moveTo>
                <a:cubicBezTo>
                  <a:pt x="1059" y="58"/>
                  <a:pt x="1059" y="58"/>
                  <a:pt x="1059" y="58"/>
                </a:cubicBezTo>
                <a:cubicBezTo>
                  <a:pt x="1268" y="1"/>
                  <a:pt x="1489" y="0"/>
                  <a:pt x="1698" y="56"/>
                </a:cubicBezTo>
                <a:cubicBezTo>
                  <a:pt x="2268" y="209"/>
                  <a:pt x="2268" y="209"/>
                  <a:pt x="2268" y="209"/>
                </a:cubicBezTo>
                <a:cubicBezTo>
                  <a:pt x="2490" y="268"/>
                  <a:pt x="2724" y="259"/>
                  <a:pt x="2940" y="182"/>
                </a:cubicBezTo>
                <a:cubicBezTo>
                  <a:pt x="3283" y="60"/>
                  <a:pt x="3283" y="60"/>
                  <a:pt x="3283" y="60"/>
                </a:cubicBezTo>
                <a:cubicBezTo>
                  <a:pt x="3283" y="725"/>
                  <a:pt x="3283" y="725"/>
                  <a:pt x="3283" y="725"/>
                </a:cubicBezTo>
                <a:cubicBezTo>
                  <a:pt x="0" y="725"/>
                  <a:pt x="0" y="725"/>
                  <a:pt x="0" y="725"/>
                </a:cubicBezTo>
                <a:lnTo>
                  <a:pt x="0" y="348"/>
                </a:lnTo>
                <a:close/>
              </a:path>
            </a:pathLst>
          </a:custGeom>
          <a:solidFill>
            <a:srgbClr val="747F83"/>
          </a:solidFill>
          <a:ln>
            <a:noFill/>
          </a:ln>
        </p:spPr>
        <p:txBody>
          <a:bodyPr vert="horz" wrap="square" lIns="91440" tIns="45720" rIns="91440" bIns="45720" numCol="1" anchor="t" anchorCtr="0" compatLnSpc="1"/>
          <a:lstStyle/>
          <a:p>
            <a:endParaRPr lang="en-US"/>
          </a:p>
        </p:txBody>
      </p:sp>
      <p:pic>
        <p:nvPicPr>
          <p:cNvPr id="58" name="Graphic 57" descr="Puzzl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8037" y="5672137"/>
            <a:ext cx="914400" cy="914400"/>
          </a:xfrm>
          <a:prstGeom prst="rect">
            <a:avLst/>
          </a:prstGeom>
        </p:spPr>
      </p:pic>
      <p:sp>
        <p:nvSpPr>
          <p:cNvPr id="7" name="Rectangle 6"/>
          <p:cNvSpPr/>
          <p:nvPr/>
        </p:nvSpPr>
        <p:spPr>
          <a:xfrm>
            <a:off x="1070185" y="87522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Vsevolod Pus`</a:t>
            </a:r>
          </a:p>
        </p:txBody>
      </p:sp>
      <p:sp>
        <p:nvSpPr>
          <p:cNvPr id="8" name="TextBox 7"/>
          <p:cNvSpPr txBox="1"/>
          <p:nvPr/>
        </p:nvSpPr>
        <p:spPr>
          <a:xfrm>
            <a:off x="6695711" y="5543549"/>
            <a:ext cx="5225526" cy="829945"/>
          </a:xfrm>
          <a:prstGeom prst="rect">
            <a:avLst/>
          </a:prstGeom>
          <a:noFill/>
          <a:ln>
            <a:noFill/>
          </a:ln>
        </p:spPr>
        <p:txBody>
          <a:bodyPr wrap="square" rtlCol="0">
            <a:spAutoFit/>
          </a:bodyPr>
          <a:lstStyle/>
          <a:p>
            <a:pPr algn="r"/>
            <a:r>
              <a:rPr lang="en-US" sz="4800" dirty="0">
                <a:solidFill>
                  <a:srgbClr val="FFFFFF"/>
                </a:solidFill>
                <a:latin typeface="Roboto Medium" panose="02000000000000000000" pitchFamily="2" charset="0"/>
                <a:ea typeface="Roboto Medium" panose="02000000000000000000" pitchFamily="2" charset="0"/>
              </a:rPr>
              <a:t>Team</a:t>
            </a:r>
          </a:p>
        </p:txBody>
      </p:sp>
      <p:cxnSp>
        <p:nvCxnSpPr>
          <p:cNvPr id="9" name="Straight Connector 8"/>
          <p:cNvCxnSpPr/>
          <p:nvPr/>
        </p:nvCxnSpPr>
        <p:spPr>
          <a:xfrm>
            <a:off x="7509164" y="6494588"/>
            <a:ext cx="4412073"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Rectangle 6"/>
          <p:cNvSpPr/>
          <p:nvPr/>
        </p:nvSpPr>
        <p:spPr>
          <a:xfrm>
            <a:off x="1070185" y="161182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Stanislav Melnik</a:t>
            </a:r>
          </a:p>
        </p:txBody>
      </p:sp>
      <p:sp>
        <p:nvSpPr>
          <p:cNvPr id="3" name="Rectangle 6"/>
          <p:cNvSpPr/>
          <p:nvPr/>
        </p:nvSpPr>
        <p:spPr>
          <a:xfrm>
            <a:off x="6695650" y="236874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 Ivan </a:t>
            </a: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sym typeface="+mn-ea"/>
              </a:rPr>
              <a:t>Sapiga</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4" name="Rectangle 6"/>
          <p:cNvSpPr/>
          <p:nvPr/>
        </p:nvSpPr>
        <p:spPr>
          <a:xfrm>
            <a:off x="6695650" y="161182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Bogdan Nazar</a:t>
            </a:r>
          </a:p>
        </p:txBody>
      </p:sp>
      <p:sp>
        <p:nvSpPr>
          <p:cNvPr id="5" name="Rectangle 6"/>
          <p:cNvSpPr/>
          <p:nvPr/>
        </p:nvSpPr>
        <p:spPr>
          <a:xfrm>
            <a:off x="1070185" y="236874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Roman Veseliak</a:t>
            </a:r>
          </a:p>
        </p:txBody>
      </p:sp>
      <p:sp>
        <p:nvSpPr>
          <p:cNvPr id="6" name="Rectangle 6"/>
          <p:cNvSpPr/>
          <p:nvPr/>
        </p:nvSpPr>
        <p:spPr>
          <a:xfrm>
            <a:off x="6695650" y="875228"/>
            <a:ext cx="3891118" cy="388696"/>
          </a:xfrm>
          <a:prstGeom prst="rect">
            <a:avLst/>
          </a:prstGeom>
        </p:spPr>
        <p:txBody>
          <a:bodyPr wrap="square">
            <a:spAutoFit/>
          </a:bodyPr>
          <a:lstStyle/>
          <a:p>
            <a:pPr algn="ctr">
              <a:lnSpc>
                <a:spcPct val="107000"/>
              </a:lnSpc>
              <a:spcAft>
                <a:spcPts val="800"/>
              </a:spcAft>
            </a:pPr>
            <a:r>
              <a:rPr lang="en-US" dirty="0" err="1" smtClean="0">
                <a:solidFill>
                  <a:srgbClr val="747F83"/>
                </a:solidFill>
                <a:latin typeface="Roboto" panose="02000000000000000000" pitchFamily="2" charset="0"/>
                <a:ea typeface="Roboto" panose="02000000000000000000" pitchFamily="2" charset="0"/>
                <a:cs typeface="Times New Roman" panose="02020603050405020304" pitchFamily="18" charset="0"/>
              </a:rPr>
              <a:t>Volodymyr</a:t>
            </a:r>
            <a:r>
              <a:rPr lang="en-US" dirty="0" smtClean="0">
                <a:solidFill>
                  <a:srgbClr val="747F83"/>
                </a:solidFill>
                <a:latin typeface="Roboto" panose="02000000000000000000" pitchFamily="2" charset="0"/>
                <a:ea typeface="Roboto" panose="02000000000000000000" pitchFamily="2" charset="0"/>
                <a:cs typeface="Times New Roman" panose="02020603050405020304" pitchFamily="18" charset="0"/>
              </a:rPr>
              <a:t> </a:t>
            </a:r>
            <a:r>
              <a:rPr lang="en-US" dirty="0" err="1" smtClean="0">
                <a:solidFill>
                  <a:srgbClr val="747F83"/>
                </a:solidFill>
                <a:latin typeface="Roboto" panose="02000000000000000000" pitchFamily="2" charset="0"/>
                <a:ea typeface="Roboto" panose="02000000000000000000" pitchFamily="2" charset="0"/>
                <a:cs typeface="Times New Roman" panose="02020603050405020304" pitchFamily="18" charset="0"/>
              </a:rPr>
              <a:t>Popovych</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10" name="Rectangle 6"/>
          <p:cNvSpPr/>
          <p:nvPr/>
        </p:nvSpPr>
        <p:spPr>
          <a:xfrm>
            <a:off x="4089610" y="3140908"/>
            <a:ext cx="3891118" cy="486410"/>
          </a:xfrm>
          <a:prstGeom prst="rect">
            <a:avLst/>
          </a:prstGeom>
        </p:spPr>
        <p:txBody>
          <a:bodyPr wrap="square">
            <a:spAutoFit/>
          </a:bodyPr>
          <a:lstStyle/>
          <a:p>
            <a:pPr algn="ct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Mentor</a:t>
            </a:r>
          </a:p>
        </p:txBody>
      </p:sp>
      <p:sp>
        <p:nvSpPr>
          <p:cNvPr id="11" name="Rectangle 6"/>
          <p:cNvSpPr/>
          <p:nvPr/>
        </p:nvSpPr>
        <p:spPr>
          <a:xfrm>
            <a:off x="4089610" y="384702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Mykhailo Struchynskyi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53665" y="2401570"/>
            <a:ext cx="7450455" cy="1568450"/>
          </a:xfrm>
          <a:prstGeom prst="rect">
            <a:avLst/>
          </a:prstGeom>
          <a:noFill/>
        </p:spPr>
        <p:txBody>
          <a:bodyPr wrap="square" rtlCol="0">
            <a:spAutoFit/>
          </a:bodyPr>
          <a:lstStyle/>
          <a:p>
            <a:pPr algn="r"/>
            <a:r>
              <a:rPr lang="en-US" sz="4800" dirty="0">
                <a:solidFill>
                  <a:srgbClr val="747F83"/>
                </a:solidFill>
                <a:latin typeface="Roboto Medium" panose="02000000000000000000" pitchFamily="2" charset="0"/>
                <a:ea typeface="Roboto Medium" panose="02000000000000000000" pitchFamily="2" charset="0"/>
              </a:rPr>
              <a:t>Thanks for attention</a:t>
            </a:r>
          </a:p>
          <a:p>
            <a:pPr algn="r"/>
            <a:r>
              <a:rPr lang="en-US" sz="4800" dirty="0">
                <a:solidFill>
                  <a:srgbClr val="747F83"/>
                </a:solidFill>
                <a:latin typeface="Roboto Medium" panose="02000000000000000000" pitchFamily="2" charset="0"/>
                <a:ea typeface="Roboto Medium" panose="02000000000000000000" pitchFamily="2" charset="0"/>
              </a:rPr>
              <a:t>     Any question?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0" y="-3175"/>
            <a:ext cx="6238875" cy="6862763"/>
          </a:xfrm>
          <a:custGeom>
            <a:avLst/>
            <a:gdLst>
              <a:gd name="T0" fmla="*/ 140 w 1664"/>
              <a:gd name="T1" fmla="*/ 0 h 1839"/>
              <a:gd name="T2" fmla="*/ 0 w 1664"/>
              <a:gd name="T3" fmla="*/ 0 h 1839"/>
              <a:gd name="T4" fmla="*/ 0 w 1664"/>
              <a:gd name="T5" fmla="*/ 1839 h 1839"/>
              <a:gd name="T6" fmla="*/ 140 w 1664"/>
              <a:gd name="T7" fmla="*/ 1839 h 1839"/>
              <a:gd name="T8" fmla="*/ 772 w 1664"/>
              <a:gd name="T9" fmla="*/ 1839 h 1839"/>
              <a:gd name="T10" fmla="*/ 1664 w 1664"/>
              <a:gd name="T11" fmla="*/ 980 h 1839"/>
              <a:gd name="T12" fmla="*/ 140 w 1664"/>
              <a:gd name="T13" fmla="*/ 0 h 1839"/>
            </a:gdLst>
            <a:ahLst/>
            <a:cxnLst>
              <a:cxn ang="0">
                <a:pos x="T0" y="T1"/>
              </a:cxn>
              <a:cxn ang="0">
                <a:pos x="T2" y="T3"/>
              </a:cxn>
              <a:cxn ang="0">
                <a:pos x="T4" y="T5"/>
              </a:cxn>
              <a:cxn ang="0">
                <a:pos x="T6" y="T7"/>
              </a:cxn>
              <a:cxn ang="0">
                <a:pos x="T8" y="T9"/>
              </a:cxn>
              <a:cxn ang="0">
                <a:pos x="T10" y="T11"/>
              </a:cxn>
              <a:cxn ang="0">
                <a:pos x="T12" y="T13"/>
              </a:cxn>
            </a:cxnLst>
            <a:rect l="0" t="0" r="r" b="b"/>
            <a:pathLst>
              <a:path w="1664" h="1839">
                <a:moveTo>
                  <a:pt x="140" y="0"/>
                </a:moveTo>
                <a:cubicBezTo>
                  <a:pt x="0" y="0"/>
                  <a:pt x="0" y="0"/>
                  <a:pt x="0" y="0"/>
                </a:cubicBezTo>
                <a:cubicBezTo>
                  <a:pt x="0" y="1839"/>
                  <a:pt x="0" y="1839"/>
                  <a:pt x="0" y="1839"/>
                </a:cubicBezTo>
                <a:cubicBezTo>
                  <a:pt x="140" y="1839"/>
                  <a:pt x="140" y="1839"/>
                  <a:pt x="140" y="1839"/>
                </a:cubicBezTo>
                <a:cubicBezTo>
                  <a:pt x="772" y="1839"/>
                  <a:pt x="772" y="1839"/>
                  <a:pt x="772" y="1839"/>
                </a:cubicBezTo>
                <a:cubicBezTo>
                  <a:pt x="772" y="1839"/>
                  <a:pt x="1664" y="1372"/>
                  <a:pt x="1664" y="980"/>
                </a:cubicBezTo>
                <a:cubicBezTo>
                  <a:pt x="1664" y="588"/>
                  <a:pt x="140" y="0"/>
                  <a:pt x="140" y="0"/>
                </a:cubicBezTo>
                <a:close/>
              </a:path>
            </a:pathLst>
          </a:custGeom>
          <a:solidFill>
            <a:srgbClr val="949494"/>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5991225" y="520700"/>
            <a:ext cx="5438775"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Project Overview</a:t>
            </a:r>
          </a:p>
        </p:txBody>
      </p:sp>
      <p:cxnSp>
        <p:nvCxnSpPr>
          <p:cNvPr id="5" name="Straight Connector 4"/>
          <p:cNvCxnSpPr/>
          <p:nvPr/>
        </p:nvCxnSpPr>
        <p:spPr>
          <a:xfrm>
            <a:off x="6209654" y="147144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9953" y="1864877"/>
            <a:ext cx="5231513" cy="683895"/>
          </a:xfrm>
          <a:prstGeom prst="rect">
            <a:avLst/>
          </a:prstGeom>
        </p:spPr>
        <p:txBody>
          <a:bodyPr wrap="square">
            <a:spAutoFit/>
          </a:bodyPr>
          <a:lstStyle/>
          <a:p>
            <a:pPr algn="just">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Our service is created to control water level in your bottle within android app</a:t>
            </a:r>
          </a:p>
        </p:txBody>
      </p:sp>
      <p:pic>
        <p:nvPicPr>
          <p:cNvPr id="2" name="Замещающее содержимое 1" descr="noun_368125_cc"/>
          <p:cNvPicPr>
            <a:picLocks noGrp="1" noChangeAspect="1"/>
          </p:cNvPicPr>
          <p:nvPr>
            <p:ph idx="1"/>
          </p:nvPr>
        </p:nvPicPr>
        <p:blipFill>
          <a:blip r:embed="rId2"/>
          <a:stretch>
            <a:fillRect/>
          </a:stretch>
        </p:blipFill>
        <p:spPr>
          <a:xfrm>
            <a:off x="6238875" y="3820795"/>
            <a:ext cx="1940560" cy="1940560"/>
          </a:xfrm>
          <a:prstGeom prst="rect">
            <a:avLst/>
          </a:prstGeom>
        </p:spPr>
      </p:pic>
      <p:pic>
        <p:nvPicPr>
          <p:cNvPr id="12" name="Замещающее содержимое 11" descr="noun_368126_cc"/>
          <p:cNvPicPr>
            <a:picLocks noGrp="1" noChangeAspect="1"/>
          </p:cNvPicPr>
          <p:nvPr>
            <p:ph sz="half" idx="2"/>
          </p:nvPr>
        </p:nvPicPr>
        <p:blipFill>
          <a:blip r:embed="rId3"/>
          <a:stretch>
            <a:fillRect/>
          </a:stretch>
        </p:blipFill>
        <p:spPr>
          <a:xfrm>
            <a:off x="7938135" y="3820795"/>
            <a:ext cx="1940414" cy="1940414"/>
          </a:xfrm>
          <a:prstGeom prst="rect">
            <a:avLst/>
          </a:prstGeom>
        </p:spPr>
      </p:pic>
      <p:pic>
        <p:nvPicPr>
          <p:cNvPr id="13" name="Изображение 12" descr="noun_368127_cc"/>
          <p:cNvPicPr>
            <a:picLocks noChangeAspect="1"/>
          </p:cNvPicPr>
          <p:nvPr/>
        </p:nvPicPr>
        <p:blipFill>
          <a:blip r:embed="rId4"/>
          <a:stretch>
            <a:fillRect/>
          </a:stretch>
        </p:blipFill>
        <p:spPr>
          <a:xfrm>
            <a:off x="9973945" y="3820795"/>
            <a:ext cx="1940414" cy="19404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p:cNvSpPr/>
          <p:nvPr/>
        </p:nvSpPr>
        <p:spPr>
          <a:xfrm>
            <a:off x="7609116" y="0"/>
            <a:ext cx="4582884" cy="6858000"/>
          </a:xfrm>
          <a:custGeom>
            <a:avLst/>
            <a:gdLst>
              <a:gd name="connsiteX0" fmla="*/ 1095236 w 4582884"/>
              <a:gd name="connsiteY0" fmla="*/ 0 h 6858000"/>
              <a:gd name="connsiteX1" fmla="*/ 4582884 w 4582884"/>
              <a:gd name="connsiteY1" fmla="*/ 0 h 6858000"/>
              <a:gd name="connsiteX2" fmla="*/ 4582884 w 4582884"/>
              <a:gd name="connsiteY2" fmla="*/ 6858000 h 6858000"/>
              <a:gd name="connsiteX3" fmla="*/ 1041049 w 4582884"/>
              <a:gd name="connsiteY3" fmla="*/ 6858000 h 6858000"/>
              <a:gd name="connsiteX4" fmla="*/ 1031804 w 4582884"/>
              <a:gd name="connsiteY4" fmla="*/ 6845000 h 6858000"/>
              <a:gd name="connsiteX5" fmla="*/ 0 w 4582884"/>
              <a:gd name="connsiteY5" fmla="*/ 3467100 h 6858000"/>
              <a:gd name="connsiteX6" fmla="*/ 1031804 w 4582884"/>
              <a:gd name="connsiteY6" fmla="*/ 89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2884" h="6858000">
                <a:moveTo>
                  <a:pt x="1095236" y="0"/>
                </a:moveTo>
                <a:lnTo>
                  <a:pt x="4582884" y="0"/>
                </a:lnTo>
                <a:lnTo>
                  <a:pt x="4582884" y="6858000"/>
                </a:lnTo>
                <a:lnTo>
                  <a:pt x="1041049" y="6858000"/>
                </a:lnTo>
                <a:lnTo>
                  <a:pt x="1031804" y="6845000"/>
                </a:lnTo>
                <a:cubicBezTo>
                  <a:pt x="380376" y="5880759"/>
                  <a:pt x="0" y="4718351"/>
                  <a:pt x="0" y="3467100"/>
                </a:cubicBezTo>
                <a:cubicBezTo>
                  <a:pt x="0" y="2215850"/>
                  <a:pt x="380376" y="1053441"/>
                  <a:pt x="1031804" y="89200"/>
                </a:cubicBezTo>
                <a:close/>
              </a:path>
            </a:pathLst>
          </a:custGeom>
          <a:solidFill>
            <a:srgbClr val="747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94219" y="243311"/>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Data Flow</a:t>
            </a:r>
          </a:p>
        </p:txBody>
      </p:sp>
      <p:cxnSp>
        <p:nvCxnSpPr>
          <p:cNvPr id="16" name="Straight Connector 15"/>
          <p:cNvCxnSpPr/>
          <p:nvPr/>
        </p:nvCxnSpPr>
        <p:spPr>
          <a:xfrm>
            <a:off x="1512963" y="1194350"/>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graphicFrame>
        <p:nvGraphicFramePr>
          <p:cNvPr id="14" name="Замещающее содержимое 13"/>
          <p:cNvGraphicFramePr>
            <a:graphicFrameLocks noGrp="1" noChangeAspect="1"/>
          </p:cNvGraphicFramePr>
          <p:nvPr>
            <p:ph idx="1"/>
          </p:nvPr>
        </p:nvGraphicFramePr>
        <p:xfrm>
          <a:off x="12065" y="2147570"/>
          <a:ext cx="7597140" cy="3971290"/>
        </p:xfrm>
        <a:graphic>
          <a:graphicData uri="http://schemas.openxmlformats.org/presentationml/2006/ole">
            <mc:AlternateContent xmlns:mc="http://schemas.openxmlformats.org/markup-compatibility/2006">
              <mc:Choice xmlns:v="urn:schemas-microsoft-com:vml" Requires="v">
                <p:oleObj spid="_x0000_s1028" r:id="rId3" imgW="8778240" imgH="5364480" progId="Paint.Picture">
                  <p:embed/>
                </p:oleObj>
              </mc:Choice>
              <mc:Fallback>
                <p:oleObj r:id="rId3" imgW="8778240" imgH="5364480" progId="Paint.Picture">
                  <p:embed/>
                  <p:pic>
                    <p:nvPicPr>
                      <p:cNvPr id="0" name="Изображение 7"/>
                      <p:cNvPicPr/>
                      <p:nvPr/>
                    </p:nvPicPr>
                    <p:blipFill>
                      <a:blip r:embed="rId4"/>
                      <a:stretch>
                        <a:fillRect/>
                      </a:stretch>
                    </p:blipFill>
                    <p:spPr>
                      <a:xfrm>
                        <a:off x="12065" y="2147570"/>
                        <a:ext cx="7597140" cy="397129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1" y="0"/>
            <a:ext cx="6927273" cy="6865970"/>
          </a:xfrm>
          <a:custGeom>
            <a:avLst/>
            <a:gdLst>
              <a:gd name="T0" fmla="*/ 1535 w 1847"/>
              <a:gd name="T1" fmla="*/ 0 h 1839"/>
              <a:gd name="T2" fmla="*/ 1435 w 1847"/>
              <a:gd name="T3" fmla="*/ 0 h 1839"/>
              <a:gd name="T4" fmla="*/ 100 w 1847"/>
              <a:gd name="T5" fmla="*/ 0 h 1839"/>
              <a:gd name="T6" fmla="*/ 0 w 1847"/>
              <a:gd name="T7" fmla="*/ 0 h 1839"/>
              <a:gd name="T8" fmla="*/ 0 w 1847"/>
              <a:gd name="T9" fmla="*/ 1839 h 1839"/>
              <a:gd name="T10" fmla="*/ 100 w 1847"/>
              <a:gd name="T11" fmla="*/ 1839 h 1839"/>
              <a:gd name="T12" fmla="*/ 755 w 1847"/>
              <a:gd name="T13" fmla="*/ 1839 h 1839"/>
              <a:gd name="T14" fmla="*/ 855 w 1847"/>
              <a:gd name="T15" fmla="*/ 1839 h 1839"/>
              <a:gd name="T16" fmla="*/ 1535 w 1847"/>
              <a:gd name="T17"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7" h="1839">
                <a:moveTo>
                  <a:pt x="1535" y="0"/>
                </a:moveTo>
                <a:cubicBezTo>
                  <a:pt x="1435" y="0"/>
                  <a:pt x="1435" y="0"/>
                  <a:pt x="1435" y="0"/>
                </a:cubicBezTo>
                <a:cubicBezTo>
                  <a:pt x="100" y="0"/>
                  <a:pt x="100" y="0"/>
                  <a:pt x="100" y="0"/>
                </a:cubicBezTo>
                <a:cubicBezTo>
                  <a:pt x="0" y="0"/>
                  <a:pt x="0" y="0"/>
                  <a:pt x="0" y="0"/>
                </a:cubicBezTo>
                <a:cubicBezTo>
                  <a:pt x="0" y="1839"/>
                  <a:pt x="0" y="1839"/>
                  <a:pt x="0" y="1839"/>
                </a:cubicBezTo>
                <a:cubicBezTo>
                  <a:pt x="100" y="1839"/>
                  <a:pt x="100" y="1839"/>
                  <a:pt x="100" y="1839"/>
                </a:cubicBezTo>
                <a:cubicBezTo>
                  <a:pt x="755" y="1839"/>
                  <a:pt x="755" y="1839"/>
                  <a:pt x="755" y="1839"/>
                </a:cubicBezTo>
                <a:cubicBezTo>
                  <a:pt x="855" y="1839"/>
                  <a:pt x="855" y="1839"/>
                  <a:pt x="855" y="1839"/>
                </a:cubicBezTo>
                <a:cubicBezTo>
                  <a:pt x="855" y="1839"/>
                  <a:pt x="1847" y="825"/>
                  <a:pt x="1535" y="0"/>
                </a:cubicBezTo>
                <a:close/>
              </a:path>
            </a:pathLst>
          </a:custGeom>
          <a:solidFill>
            <a:srgbClr val="747F83"/>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6572801" y="279022"/>
            <a:ext cx="5225526"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Data Flow</a:t>
            </a:r>
          </a:p>
        </p:txBody>
      </p:sp>
      <p:cxnSp>
        <p:nvCxnSpPr>
          <p:cNvPr id="5" name="Straight Connector 4"/>
          <p:cNvCxnSpPr/>
          <p:nvPr/>
        </p:nvCxnSpPr>
        <p:spPr>
          <a:xfrm>
            <a:off x="6572801" y="12300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graphicFrame>
        <p:nvGraphicFramePr>
          <p:cNvPr id="12" name="Объект 11"/>
          <p:cNvGraphicFramePr/>
          <p:nvPr/>
        </p:nvGraphicFramePr>
        <p:xfrm>
          <a:off x="6079490" y="1854835"/>
          <a:ext cx="6083300" cy="4011930"/>
        </p:xfrm>
        <a:graphic>
          <a:graphicData uri="http://schemas.openxmlformats.org/presentationml/2006/ole">
            <mc:AlternateContent xmlns:mc="http://schemas.openxmlformats.org/markup-compatibility/2006">
              <mc:Choice xmlns:v="urn:schemas-microsoft-com:vml" Requires="v">
                <p:oleObj spid="_x0000_s2052" r:id="rId3" imgW="11269980" imgH="4937760" progId="Paint.Picture">
                  <p:embed/>
                </p:oleObj>
              </mc:Choice>
              <mc:Fallback>
                <p:oleObj r:id="rId3" imgW="11269980" imgH="4937760" progId="Paint.Picture">
                  <p:embed/>
                  <p:pic>
                    <p:nvPicPr>
                      <p:cNvPr id="0" name="Изображение 12"/>
                      <p:cNvPicPr/>
                      <p:nvPr/>
                    </p:nvPicPr>
                    <p:blipFill>
                      <a:blip r:embed="rId4"/>
                      <a:stretch>
                        <a:fillRect/>
                      </a:stretch>
                    </p:blipFill>
                    <p:spPr>
                      <a:xfrm>
                        <a:off x="6079490" y="1854835"/>
                        <a:ext cx="6083300" cy="401193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0" y="-3175"/>
            <a:ext cx="12203113" cy="3708400"/>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rgbClr val="949494"/>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6247130" y="180340"/>
            <a:ext cx="5789930" cy="829945"/>
          </a:xfrm>
          <a:prstGeom prst="rect">
            <a:avLst/>
          </a:prstGeom>
          <a:noFill/>
        </p:spPr>
        <p:txBody>
          <a:bodyPr wrap="square" rtlCol="0">
            <a:spAutoFit/>
          </a:bodyPr>
          <a:lstStyle/>
          <a:p>
            <a:pPr algn="r"/>
            <a:r>
              <a:rPr lang="en-US" sz="4800" dirty="0">
                <a:solidFill>
                  <a:srgbClr val="747F83"/>
                </a:solidFill>
                <a:latin typeface="Roboto Medium" panose="02000000000000000000" pitchFamily="2" charset="0"/>
                <a:ea typeface="Roboto Medium" panose="02000000000000000000" pitchFamily="2" charset="0"/>
              </a:rPr>
              <a:t>How does it work?</a:t>
            </a:r>
          </a:p>
        </p:txBody>
      </p:sp>
      <p:cxnSp>
        <p:nvCxnSpPr>
          <p:cNvPr id="5" name="Straight Connector 4"/>
          <p:cNvCxnSpPr/>
          <p:nvPr/>
        </p:nvCxnSpPr>
        <p:spPr>
          <a:xfrm>
            <a:off x="7758545" y="1131148"/>
            <a:ext cx="4278314"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7" name="TextBox 3"/>
          <p:cNvSpPr txBox="1"/>
          <p:nvPr/>
        </p:nvSpPr>
        <p:spPr>
          <a:xfrm>
            <a:off x="457200" y="3812540"/>
            <a:ext cx="10590530" cy="2676525"/>
          </a:xfrm>
          <a:prstGeom prst="rect">
            <a:avLst/>
          </a:prstGeom>
          <a:noFill/>
        </p:spPr>
        <p:txBody>
          <a:bodyPr wrap="square" rtlCol="0">
            <a:spAutoFit/>
          </a:bodyPr>
          <a:lstStyle/>
          <a:p>
            <a:pPr algn="r"/>
            <a:r>
              <a:rPr lang="en-US" altLang="ru-RU" sz="2800" dirty="0">
                <a:solidFill>
                  <a:srgbClr val="747F83"/>
                </a:solidFill>
                <a:latin typeface="Roboto Medium" panose="02000000000000000000" pitchFamily="2" charset="0"/>
                <a:ea typeface="Roboto Medium" panose="02000000000000000000" pitchFamily="2" charset="0"/>
              </a:rPr>
              <a:t>We`ve got conductivity sensors made of 4 wires(1 for earthing and 3 for levels) attached to the wooden bar and placed inside the reservoir. To activate sensors at least one of level wires must be in water with the earthing wire and then NodeMCU changes its status depending on the number of level wires.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p:cNvSpPr/>
          <p:nvPr/>
        </p:nvSpPr>
        <p:spPr bwMode="auto">
          <a:xfrm rot="5400000">
            <a:off x="-485991" y="953851"/>
            <a:ext cx="5998480" cy="5026499"/>
          </a:xfrm>
          <a:custGeom>
            <a:avLst/>
            <a:gdLst>
              <a:gd name="connsiteX0" fmla="*/ 0 w 5998480"/>
              <a:gd name="connsiteY0" fmla="*/ 2985677 h 5026499"/>
              <a:gd name="connsiteX1" fmla="*/ 2999240 w 5998480"/>
              <a:gd name="connsiteY1" fmla="*/ 0 h 5026499"/>
              <a:gd name="connsiteX2" fmla="*/ 5998480 w 5998480"/>
              <a:gd name="connsiteY2" fmla="*/ 2985677 h 5026499"/>
              <a:gd name="connsiteX3" fmla="*/ 5322634 w 5998480"/>
              <a:gd name="connsiteY3" fmla="*/ 4873264 h 5026499"/>
              <a:gd name="connsiteX4" fmla="*/ 5184184 w 5998480"/>
              <a:gd name="connsiteY4" fmla="*/ 5026499 h 5026499"/>
              <a:gd name="connsiteX5" fmla="*/ 5051442 w 5998480"/>
              <a:gd name="connsiteY5" fmla="*/ 5026499 h 5026499"/>
              <a:gd name="connsiteX6" fmla="*/ 5091420 w 5998480"/>
              <a:gd name="connsiteY6" fmla="*/ 4982198 h 5026499"/>
              <a:gd name="connsiteX7" fmla="*/ 5698556 w 5998480"/>
              <a:gd name="connsiteY7" fmla="*/ 3284245 h 5026499"/>
              <a:gd name="connsiteX8" fmla="*/ 2999240 w 5998480"/>
              <a:gd name="connsiteY8" fmla="*/ 597136 h 5026499"/>
              <a:gd name="connsiteX9" fmla="*/ 299924 w 5998480"/>
              <a:gd name="connsiteY9" fmla="*/ 3284245 h 5026499"/>
              <a:gd name="connsiteX10" fmla="*/ 907670 w 5998480"/>
              <a:gd name="connsiteY10" fmla="*/ 4982198 h 5026499"/>
              <a:gd name="connsiteX11" fmla="*/ 947680 w 5998480"/>
              <a:gd name="connsiteY11" fmla="*/ 5026499 h 5026499"/>
              <a:gd name="connsiteX12" fmla="*/ 814467 w 5998480"/>
              <a:gd name="connsiteY12" fmla="*/ 5026499 h 5026499"/>
              <a:gd name="connsiteX13" fmla="*/ 675971 w 5998480"/>
              <a:gd name="connsiteY13" fmla="*/ 4873264 h 5026499"/>
              <a:gd name="connsiteX14" fmla="*/ 0 w 5998480"/>
              <a:gd name="connsiteY14" fmla="*/ 2985677 h 502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998480" h="5026499">
                <a:moveTo>
                  <a:pt x="0" y="2985677"/>
                </a:moveTo>
                <a:cubicBezTo>
                  <a:pt x="0" y="1336091"/>
                  <a:pt x="1343660" y="0"/>
                  <a:pt x="2999240" y="0"/>
                </a:cubicBezTo>
                <a:cubicBezTo>
                  <a:pt x="4656320" y="0"/>
                  <a:pt x="5998480" y="1336091"/>
                  <a:pt x="5998480" y="2985677"/>
                </a:cubicBezTo>
                <a:cubicBezTo>
                  <a:pt x="5998480" y="3701493"/>
                  <a:pt x="5745027" y="4358733"/>
                  <a:pt x="5322634" y="4873264"/>
                </a:cubicBezTo>
                <a:lnTo>
                  <a:pt x="5184184" y="5026499"/>
                </a:lnTo>
                <a:lnTo>
                  <a:pt x="5051442" y="5026499"/>
                </a:lnTo>
                <a:lnTo>
                  <a:pt x="5091420" y="4982198"/>
                </a:lnTo>
                <a:cubicBezTo>
                  <a:pt x="5470936" y="4519329"/>
                  <a:pt x="5698556" y="3928218"/>
                  <a:pt x="5698556" y="3284245"/>
                </a:cubicBezTo>
                <a:cubicBezTo>
                  <a:pt x="5698556" y="1800363"/>
                  <a:pt x="4489863" y="597136"/>
                  <a:pt x="2999240" y="597136"/>
                </a:cubicBezTo>
                <a:cubicBezTo>
                  <a:pt x="1508618" y="597136"/>
                  <a:pt x="299924" y="1800363"/>
                  <a:pt x="299924" y="3284245"/>
                </a:cubicBezTo>
                <a:cubicBezTo>
                  <a:pt x="299924" y="3928218"/>
                  <a:pt x="527831" y="4519329"/>
                  <a:pt x="907670" y="4982198"/>
                </a:cubicBezTo>
                <a:lnTo>
                  <a:pt x="947680" y="5026499"/>
                </a:lnTo>
                <a:lnTo>
                  <a:pt x="814467" y="5026499"/>
                </a:lnTo>
                <a:lnTo>
                  <a:pt x="675971" y="4873264"/>
                </a:lnTo>
                <a:cubicBezTo>
                  <a:pt x="253453" y="4358733"/>
                  <a:pt x="0" y="3701493"/>
                  <a:pt x="0" y="2985677"/>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noAutofit/>
          </a:bodyPr>
          <a:lstStyle/>
          <a:p>
            <a:endParaRPr lang="en-US" dirty="0"/>
          </a:p>
        </p:txBody>
      </p:sp>
      <p:sp>
        <p:nvSpPr>
          <p:cNvPr id="4" name="TextBox 3"/>
          <p:cNvSpPr txBox="1"/>
          <p:nvPr/>
        </p:nvSpPr>
        <p:spPr>
          <a:xfrm>
            <a:off x="6849892" y="182179"/>
            <a:ext cx="5225526"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Features</a:t>
            </a:r>
          </a:p>
        </p:txBody>
      </p:sp>
      <p:cxnSp>
        <p:nvCxnSpPr>
          <p:cNvPr id="7" name="Straight Connector 6"/>
          <p:cNvCxnSpPr/>
          <p:nvPr/>
        </p:nvCxnSpPr>
        <p:spPr>
          <a:xfrm>
            <a:off x="6849892" y="1133218"/>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9" name="Subtitle 2"/>
          <p:cNvSpPr txBox="1"/>
          <p:nvPr/>
        </p:nvSpPr>
        <p:spPr>
          <a:xfrm>
            <a:off x="5834380" y="4460875"/>
            <a:ext cx="3199130" cy="3473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747F83"/>
                </a:solidFill>
                <a:latin typeface="Roboto Medium" panose="02000000000000000000" pitchFamily="2" charset="0"/>
                <a:ea typeface="Roboto Medium" panose="02000000000000000000" pitchFamily="2" charset="0"/>
              </a:rPr>
              <a:t>Future features</a:t>
            </a:r>
          </a:p>
        </p:txBody>
      </p:sp>
      <p:sp>
        <p:nvSpPr>
          <p:cNvPr id="13" name="Rectangle 12"/>
          <p:cNvSpPr/>
          <p:nvPr/>
        </p:nvSpPr>
        <p:spPr>
          <a:xfrm>
            <a:off x="6015355" y="3013710"/>
            <a:ext cx="5476875" cy="486410"/>
          </a:xfrm>
          <a:prstGeom prst="rect">
            <a:avLst/>
          </a:prstGeom>
        </p:spPr>
        <p:txBody>
          <a:bodyPr wrap="square">
            <a:spAutoFit/>
          </a:bodyPr>
          <a:lstStyle/>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Encrypted communication channel</a:t>
            </a:r>
          </a:p>
        </p:txBody>
      </p:sp>
      <p:sp>
        <p:nvSpPr>
          <p:cNvPr id="14" name="Rectangle 13"/>
          <p:cNvSpPr/>
          <p:nvPr/>
        </p:nvSpPr>
        <p:spPr>
          <a:xfrm>
            <a:off x="6015297" y="2527003"/>
            <a:ext cx="4876914" cy="486410"/>
          </a:xfrm>
          <a:prstGeom prst="rect">
            <a:avLst/>
          </a:prstGeom>
        </p:spPr>
        <p:txBody>
          <a:bodyPr wrap="square">
            <a:spAutoFit/>
          </a:bodyPr>
          <a:lstStyle/>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Level change prediction</a:t>
            </a:r>
          </a:p>
        </p:txBody>
      </p:sp>
      <p:sp>
        <p:nvSpPr>
          <p:cNvPr id="15" name="Rectangle 14"/>
          <p:cNvSpPr/>
          <p:nvPr/>
        </p:nvSpPr>
        <p:spPr>
          <a:xfrm>
            <a:off x="6015103" y="2040989"/>
            <a:ext cx="4876914" cy="486410"/>
          </a:xfrm>
          <a:prstGeom prst="rect">
            <a:avLst/>
          </a:prstGeom>
        </p:spPr>
        <p:txBody>
          <a:bodyPr wrap="square">
            <a:spAutoFit/>
          </a:bodyPr>
          <a:lstStyle/>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Refresh level in adroid app</a:t>
            </a:r>
          </a:p>
        </p:txBody>
      </p:sp>
      <p:sp>
        <p:nvSpPr>
          <p:cNvPr id="2" name="Rectangle 12"/>
          <p:cNvSpPr/>
          <p:nvPr/>
        </p:nvSpPr>
        <p:spPr>
          <a:xfrm>
            <a:off x="5834380" y="5045710"/>
            <a:ext cx="6126480" cy="486410"/>
          </a:xfrm>
          <a:prstGeom prst="rect">
            <a:avLst/>
          </a:prstGeom>
        </p:spPr>
        <p:txBody>
          <a:bodyPr wrap="square">
            <a:spAutoFit/>
          </a:bodyPr>
          <a:lstStyle/>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Binding user and bottle id via QR code</a:t>
            </a:r>
          </a:p>
        </p:txBody>
      </p:sp>
      <p:sp>
        <p:nvSpPr>
          <p:cNvPr id="16" name="Rectangle 12"/>
          <p:cNvSpPr/>
          <p:nvPr/>
        </p:nvSpPr>
        <p:spPr>
          <a:xfrm>
            <a:off x="5948680" y="5669280"/>
            <a:ext cx="6126480" cy="486410"/>
          </a:xfrm>
          <a:prstGeom prst="rect">
            <a:avLst/>
          </a:prstGeom>
        </p:spPr>
        <p:txBody>
          <a:bodyPr wrap="square">
            <a:spAutoFit/>
          </a:bodyPr>
          <a:lstStyle/>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Increase test coverage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Idea</a:t>
            </a:r>
          </a:p>
        </p:txBody>
      </p:sp>
      <p:cxnSp>
        <p:nvCxnSpPr>
          <p:cNvPr id="9" name="Straight Connector 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5" name="Rectangle 11"/>
          <p:cNvSpPr/>
          <p:nvPr/>
        </p:nvSpPr>
        <p:spPr>
          <a:xfrm>
            <a:off x="2521585" y="1320165"/>
            <a:ext cx="7300595"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Posibility to refresh current level in android app</a:t>
            </a:r>
          </a:p>
        </p:txBody>
      </p:sp>
      <p:sp>
        <p:nvSpPr>
          <p:cNvPr id="14" name="TextBox 7"/>
          <p:cNvSpPr txBox="1"/>
          <p:nvPr/>
        </p:nvSpPr>
        <p:spPr>
          <a:xfrm>
            <a:off x="3631518" y="2123738"/>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Technologies</a:t>
            </a:r>
          </a:p>
        </p:txBody>
      </p:sp>
      <p:pic>
        <p:nvPicPr>
          <p:cNvPr id="16" name="Изображение 15" descr="Android_Studio_icon.svg"/>
          <p:cNvPicPr>
            <a:picLocks noChangeAspect="1"/>
          </p:cNvPicPr>
          <p:nvPr/>
        </p:nvPicPr>
        <p:blipFill>
          <a:blip r:embed="rId2"/>
          <a:stretch>
            <a:fillRect/>
          </a:stretch>
        </p:blipFill>
        <p:spPr>
          <a:xfrm>
            <a:off x="6244281" y="3190047"/>
            <a:ext cx="1779373" cy="1693711"/>
          </a:xfrm>
          <a:prstGeom prst="rect">
            <a:avLst/>
          </a:prstGeom>
        </p:spPr>
      </p:pic>
      <p:pic>
        <p:nvPicPr>
          <p:cNvPr id="17" name="Изображение 16" descr="MySQL-logo-F6FF285A58-seeklogo.com"/>
          <p:cNvPicPr>
            <a:picLocks noChangeAspect="1"/>
          </p:cNvPicPr>
          <p:nvPr/>
        </p:nvPicPr>
        <p:blipFill>
          <a:blip r:embed="rId3"/>
          <a:stretch>
            <a:fillRect/>
          </a:stretch>
        </p:blipFill>
        <p:spPr>
          <a:xfrm>
            <a:off x="1390206" y="3158000"/>
            <a:ext cx="2262757" cy="1338436"/>
          </a:xfrm>
          <a:prstGeom prst="rect">
            <a:avLst/>
          </a:prstGeom>
        </p:spPr>
      </p:pic>
      <p:pic>
        <p:nvPicPr>
          <p:cNvPr id="6146" name="Picture 2" descr="ÐÐ¾Ð²âÑÐ·Ð°Ð½Ðµ Ð·Ð¾Ð±ÑÐ°Ð¶ÐµÐ½Ð½Ñ"/>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3654" y="5120122"/>
            <a:ext cx="3125762" cy="1092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Ð ÐµÐ·ÑÐ»ÑÑÐ°Ñ Ð¿Ð¾ÑÑÐºÑ Ð·Ð¾Ð±ÑÐ°Ð¶ÐµÐ½Ñ Ð·Ð° Ð·Ð°Ð¿Ð¸ÑÐ¾Ð¼ &quot;flask python&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4162" y="4795101"/>
            <a:ext cx="2687524" cy="1505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p:nvPr/>
        </p:nvSpPr>
        <p:spPr bwMode="auto">
          <a:xfrm rot="5400000">
            <a:off x="2391410" y="2668905"/>
            <a:ext cx="2441575" cy="5247005"/>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lstStyle/>
          <a:p>
            <a:endParaRPr lang="en-US" dirty="0"/>
          </a:p>
        </p:txBody>
      </p:sp>
      <p:sp>
        <p:nvSpPr>
          <p:cNvPr id="4" name="Freeform 7"/>
          <p:cNvSpPr/>
          <p:nvPr/>
        </p:nvSpPr>
        <p:spPr bwMode="auto">
          <a:xfrm rot="5400000">
            <a:off x="7891393" y="2669788"/>
            <a:ext cx="2441575" cy="5245239"/>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lstStyle/>
          <a:p>
            <a:endParaRPr lang="en-US" dirty="0"/>
          </a:p>
        </p:txBody>
      </p:sp>
      <p:sp>
        <p:nvSpPr>
          <p:cNvPr id="8" name="TextBox 7"/>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Idea</a:t>
            </a:r>
          </a:p>
        </p:txBody>
      </p:sp>
      <p:cxnSp>
        <p:nvCxnSpPr>
          <p:cNvPr id="6" name="Straight Connector 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15" name="Rectangle 11"/>
          <p:cNvSpPr/>
          <p:nvPr/>
        </p:nvSpPr>
        <p:spPr>
          <a:xfrm>
            <a:off x="2521585" y="1320165"/>
            <a:ext cx="7300595" cy="683895"/>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To predict level change using previous data stored in Data Base</a:t>
            </a:r>
          </a:p>
        </p:txBody>
      </p:sp>
      <p:pic>
        <p:nvPicPr>
          <p:cNvPr id="25" name="Picture 5"/>
          <p:cNvPicPr>
            <a:picLocks noChangeAspect="1"/>
          </p:cNvPicPr>
          <p:nvPr/>
        </p:nvPicPr>
        <p:blipFill>
          <a:blip r:embed="rId2"/>
          <a:stretch>
            <a:fillRect/>
          </a:stretch>
        </p:blipFill>
        <p:spPr>
          <a:xfrm>
            <a:off x="1289050" y="4697095"/>
            <a:ext cx="4063365" cy="1190625"/>
          </a:xfrm>
          <a:prstGeom prst="rect">
            <a:avLst/>
          </a:prstGeom>
        </p:spPr>
      </p:pic>
      <p:pic>
        <p:nvPicPr>
          <p:cNvPr id="26" name="Content Placeholder 4"/>
          <p:cNvPicPr>
            <a:picLocks noGrp="1" noChangeAspect="1"/>
          </p:cNvPicPr>
          <p:nvPr>
            <p:ph sz="half" idx="2"/>
          </p:nvPr>
        </p:nvPicPr>
        <p:blipFill>
          <a:blip r:embed="rId3"/>
          <a:stretch>
            <a:fillRect/>
          </a:stretch>
        </p:blipFill>
        <p:spPr>
          <a:xfrm>
            <a:off x="6790055" y="4735195"/>
            <a:ext cx="4010025" cy="1113790"/>
          </a:xfrm>
          <a:prstGeom prst="rect">
            <a:avLst/>
          </a:prstGeom>
        </p:spPr>
      </p:pic>
      <p:sp>
        <p:nvSpPr>
          <p:cNvPr id="27" name="TextBox 7"/>
          <p:cNvSpPr txBox="1"/>
          <p:nvPr/>
        </p:nvSpPr>
        <p:spPr>
          <a:xfrm>
            <a:off x="3483872" y="301407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Technologies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236</Words>
  <Application>Microsoft Office PowerPoint</Application>
  <PresentationFormat>Широкоэкранный</PresentationFormat>
  <Paragraphs>58</Paragraphs>
  <Slides>20</Slides>
  <Notes>0</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29" baseType="lpstr">
      <vt:lpstr>Arial</vt:lpstr>
      <vt:lpstr>Calibri</vt:lpstr>
      <vt:lpstr>Calibri Light</vt:lpstr>
      <vt:lpstr>Roboto</vt:lpstr>
      <vt:lpstr>Roboto Light</vt:lpstr>
      <vt:lpstr>Roboto Medium</vt:lpstr>
      <vt:lpstr>Times New Roman</vt:lpstr>
      <vt:lpstr>Office Theme</vt:lpstr>
      <vt:lpstr>Bitmap Image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Вова Попович</cp:lastModifiedBy>
  <cp:revision>56</cp:revision>
  <dcterms:created xsi:type="dcterms:W3CDTF">2018-03-05T22:31:00Z</dcterms:created>
  <dcterms:modified xsi:type="dcterms:W3CDTF">2018-06-02T19:35:37Z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1049-10.2.0.6020</vt:lpwstr>
  </property>
</Properties>
</file>