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5"/>
  </p:normalViewPr>
  <p:slideViewPr>
    <p:cSldViewPr snapToGrid="0">
      <p:cViewPr>
        <p:scale>
          <a:sx n="99" d="100"/>
          <a:sy n="99" d="100"/>
        </p:scale>
        <p:origin x="157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uk-UA" b="1" dirty="0" smtClean="0"/>
              <a:t>QR-Code</a:t>
            </a:r>
            <a:r>
              <a:rPr lang="en-US" altLang="uk-UA" b="1" dirty="0" smtClean="0"/>
              <a:t> </a:t>
            </a:r>
            <a:r>
              <a:rPr lang="en-US" altLang="uk-UA" b="1" dirty="0"/>
              <a:t>Feature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uk-UA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148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Technologies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838200" y="128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Idea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971675"/>
            <a:ext cx="10514330" cy="10896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en-US" sz="3600" dirty="0"/>
              <a:t>user and bottle id binding via QR code feature</a:t>
            </a:r>
            <a:endParaRPr lang="en-US" altLang="en-US" sz="3600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80" y="4352766"/>
            <a:ext cx="2194560" cy="2194560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15" y="4327431"/>
            <a:ext cx="4247515" cy="221989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/>
              <a:t>Realisation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5" y="2804160"/>
            <a:ext cx="3459217" cy="3055460"/>
          </a:xfrm>
        </p:spPr>
      </p:pic>
      <p:sp>
        <p:nvSpPr>
          <p:cNvPr id="5" name="Стрелка вправо с вырезом 4"/>
          <p:cNvSpPr/>
          <p:nvPr/>
        </p:nvSpPr>
        <p:spPr>
          <a:xfrm>
            <a:off x="3781042" y="3990260"/>
            <a:ext cx="741090" cy="68325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132" y="2661919"/>
            <a:ext cx="3365999" cy="3197699"/>
          </a:xfrm>
          <a:prstGeom prst="rect">
            <a:avLst/>
          </a:prstGeom>
        </p:spPr>
      </p:pic>
      <p:sp>
        <p:nvSpPr>
          <p:cNvPr id="8" name="Стрелка вправо с вырезом 7"/>
          <p:cNvSpPr/>
          <p:nvPr/>
        </p:nvSpPr>
        <p:spPr>
          <a:xfrm>
            <a:off x="7968821" y="3887469"/>
            <a:ext cx="741090" cy="68325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01" y="2164080"/>
            <a:ext cx="3129608" cy="39891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</Words>
  <Application>Microsoft Macintosh PowerPoint</Application>
  <PresentationFormat>Широкоэкранный</PresentationFormat>
  <Paragraphs>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QR-Code Feature</vt:lpstr>
      <vt:lpstr>Technologies</vt:lpstr>
      <vt:lpstr>Realisation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Feature</dc:title>
  <dc:creator>Monty</dc:creator>
  <cp:lastModifiedBy>Пользователь Microsoft Office</cp:lastModifiedBy>
  <cp:revision>3</cp:revision>
  <dcterms:created xsi:type="dcterms:W3CDTF">2018-05-28T21:55:36Z</dcterms:created>
  <dcterms:modified xsi:type="dcterms:W3CDTF">2018-05-29T00:57:51Z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1033-10.2.0.6051</vt:lpwstr>
  </property>
</Properties>
</file>