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0" r:id="rId5"/>
    <p:sldId id="266" r:id="rId6"/>
    <p:sldId id="261" r:id="rId7"/>
    <p:sldId id="262" r:id="rId8"/>
    <p:sldId id="256" r:id="rId9"/>
    <p:sldId id="257" r:id="rId10"/>
    <p:sldId id="259" r:id="rId11"/>
    <p:sldId id="263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Smart Reservoir</a:t>
            </a:r>
            <a:endParaRPr lang="en-US" altLang="uk-UA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uk-UA" sz="3200"/>
              <a:t>Within e-advertisement app</a:t>
            </a:r>
            <a:endParaRPr lang="en-US" altLang="uk-UA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Autofit/>
          </a:bodyPr>
          <a:p>
            <a:pPr algn="ctr"/>
            <a:r>
              <a:rPr lang="en-US" sz="9600" b="1"/>
              <a:t>Demo</a:t>
            </a:r>
            <a:endParaRPr lang="en-US" sz="9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 lnSpcReduction="10000"/>
          </a:bodyPr>
          <a:p>
            <a:pPr algn="ctr"/>
            <a:r>
              <a:rPr lang="en-US"/>
              <a:t>Vsevolod Pus'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Bogdan Nazar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Volodimir Popovich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Ivan Sapiga</a:t>
            </a:r>
            <a:endParaRPr lang="en-US"/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  <a:endParaRPr lang="en-US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  <a:endParaRPr lang="en-US" altLang="uk-UA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2370" y="1691005"/>
            <a:ext cx="72866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GitHub</a:t>
            </a:r>
            <a:endParaRPr lang="en-US" altLang="uk-UA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3925" y="1691005"/>
            <a:ext cx="5263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Trello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4480" y="1691005"/>
            <a:ext cx="6542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Completed Work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Prediction Feature</a:t>
            </a:r>
            <a:endParaRPr lang="en-US" altLang="uk-UA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600"/>
              <a:t>With </a:t>
            </a:r>
            <a:r>
              <a:rPr lang="en-US" altLang="uk-UA" sz="3600"/>
              <a:t>Python3.6</a:t>
            </a:r>
            <a:endParaRPr lang="en-US" altLang="uk-UA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Realisation</a:t>
            </a:r>
            <a:endParaRPr lang="en-US" altLang="en-US" b="1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838200" y="1841500"/>
          <a:ext cx="105156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96600" imgH="3895725" progId="Paint.Picture">
                  <p:embed/>
                </p:oleObj>
              </mc:Choice>
              <mc:Fallback>
                <p:oleObj name="" r:id="rId1" imgW="10896600" imgH="38957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841500"/>
                        <a:ext cx="105156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Presentation</Application>
  <PresentationFormat>Widescreen</PresentationFormat>
  <Paragraphs>49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Paint.Picture</vt:lpstr>
      <vt:lpstr>PowerPoint 演示文稿</vt:lpstr>
      <vt:lpstr>Team</vt:lpstr>
      <vt:lpstr>PowerPoint 演示文稿</vt:lpstr>
      <vt:lpstr>PowerPoint 演示文稿</vt:lpstr>
      <vt:lpstr>PowerPoint 演示文稿</vt:lpstr>
      <vt:lpstr>PowerPoint 演示文稿</vt:lpstr>
      <vt:lpstr>Prediction Feature</vt:lpstr>
      <vt:lpstr>Technologies</vt:lpstr>
      <vt:lpstr>Realisation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Monty</cp:lastModifiedBy>
  <cp:revision>8</cp:revision>
  <dcterms:created xsi:type="dcterms:W3CDTF">2018-05-28T21:55:00Z</dcterms:created>
  <dcterms:modified xsi:type="dcterms:W3CDTF">2018-05-29T10:17:08Z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