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uk-UA" b="1"/>
              <a:t>Prediction Feature</a:t>
            </a:r>
            <a:endParaRPr lang="en-US" altLang="uk-UA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3600"/>
              <a:t>With </a:t>
            </a:r>
            <a:r>
              <a:rPr lang="en-US" altLang="uk-UA" sz="3600"/>
              <a:t>Python3.6</a:t>
            </a:r>
            <a:endParaRPr lang="en-US" altLang="uk-UA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7590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 b="1"/>
              <a:t>Technologies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04355" y="5140960"/>
            <a:ext cx="5181600" cy="1438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64785"/>
            <a:ext cx="5714365" cy="1190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838200" y="1289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Idea</a:t>
            </a:r>
            <a:endParaRPr lang="en-US" b="1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971675"/>
            <a:ext cx="10514330" cy="1089660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en-US" sz="3600"/>
              <a:t>To predict level change using previous data stored in Data Base</a:t>
            </a:r>
            <a:endParaRPr lang="en-US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Realisation</a:t>
            </a:r>
            <a:endParaRPr lang="en-US" altLang="en-US" b="1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838200" y="1841500"/>
          <a:ext cx="105156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896600" imgH="3895725" progId="Paint.Picture">
                  <p:embed/>
                </p:oleObj>
              </mc:Choice>
              <mc:Fallback>
                <p:oleObj name="" r:id="rId1" imgW="10896600" imgH="38957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841500"/>
                        <a:ext cx="10515600" cy="37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Presentation</Application>
  <PresentationFormat>Widescreen</PresentationFormat>
  <Paragraphs>12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Paint.Picture</vt:lpstr>
      <vt:lpstr>Prediction Feature</vt:lpstr>
      <vt:lpstr>Technologies</vt:lpstr>
      <vt:lpstr>Realisation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Feature</dc:title>
  <dc:creator>Monty</dc:creator>
  <cp:lastModifiedBy>Monty</cp:lastModifiedBy>
  <cp:revision>2</cp:revision>
  <dcterms:created xsi:type="dcterms:W3CDTF">2018-05-28T21:55:00Z</dcterms:created>
  <dcterms:modified xsi:type="dcterms:W3CDTF">2018-05-29T09:43:29Z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