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uk-UA" b="1"/>
              <a:t>Prediction Feature</a:t>
            </a:r>
            <a:endParaRPr lang="en-US" altLang="uk-UA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sz="3600"/>
              <a:t>With </a:t>
            </a:r>
            <a:r>
              <a:rPr lang="en-US" altLang="uk-UA" sz="3600"/>
              <a:t>Python3.6 and MongoDB</a:t>
            </a:r>
            <a:endParaRPr lang="en-US" altLang="uk-UA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7590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 b="1"/>
              <a:t>Technologies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04355" y="5140960"/>
            <a:ext cx="5181600" cy="1438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64785"/>
            <a:ext cx="5714365" cy="11906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838200" y="128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Idea</a:t>
            </a:r>
            <a:endParaRPr lang="en-US" b="1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971675"/>
            <a:ext cx="10514330" cy="1089660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en-US" altLang="en-US" sz="3600"/>
              <a:t>To predict level change using previous data stored in Data Base</a:t>
            </a:r>
            <a:endParaRPr lang="en-US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/>
              <a:t>Realisation</a:t>
            </a:r>
            <a:endParaRPr lang="en-US" altLang="en-US" b="1"/>
          </a:p>
        </p:txBody>
      </p:sp>
      <p:graphicFrame>
        <p:nvGraphicFramePr>
          <p:cNvPr id="10" name="Content Placeholder 9"/>
          <p:cNvGraphicFramePr/>
          <p:nvPr>
            <p:ph idx="1"/>
          </p:nvPr>
        </p:nvGraphicFramePr>
        <p:xfrm>
          <a:off x="838200" y="1781074"/>
          <a:ext cx="10515600" cy="3908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0687050" imgH="3971925" progId="Paint.Picture">
                  <p:embed/>
                </p:oleObj>
              </mc:Choice>
              <mc:Fallback>
                <p:oleObj name="" r:id="rId1" imgW="10687050" imgH="3971925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781074"/>
                        <a:ext cx="10515600" cy="3908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WPS Presentation</Application>
  <PresentationFormat>Widescreen</PresentationFormat>
  <Paragraphs>12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Office Theme</vt:lpstr>
      <vt:lpstr>Paint.Picture</vt:lpstr>
      <vt:lpstr>PowerPoint 演示文稿</vt:lpstr>
      <vt:lpstr>Idea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Feature</dc:title>
  <dc:creator>Monty</dc:creator>
  <cp:lastModifiedBy>Monty</cp:lastModifiedBy>
  <cp:revision>1</cp:revision>
  <dcterms:created xsi:type="dcterms:W3CDTF">2018-05-28T21:55:36Z</dcterms:created>
  <dcterms:modified xsi:type="dcterms:W3CDTF">2018-05-28T21:55:37Z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