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60" r:id="rId5"/>
    <p:sldId id="266" r:id="rId6"/>
    <p:sldId id="261" r:id="rId7"/>
    <p:sldId id="262" r:id="rId8"/>
    <p:sldId id="276" r:id="rId9"/>
    <p:sldId id="277" r:id="rId10"/>
    <p:sldId id="274" r:id="rId11"/>
    <p:sldId id="256" r:id="rId12"/>
    <p:sldId id="257" r:id="rId13"/>
    <p:sldId id="259" r:id="rId14"/>
    <p:sldId id="278" r:id="rId15"/>
    <p:sldId id="279" r:id="rId16"/>
    <p:sldId id="280" r:id="rId17"/>
    <p:sldId id="275" r:id="rId18"/>
    <p:sldId id="263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uk-UA" b="1"/>
              <a:t>Smart Reservoir</a:t>
            </a:r>
            <a:endParaRPr lang="en-US" altLang="uk-UA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uk-UA" sz="3200"/>
              <a:t>Within e-advertisement app</a:t>
            </a:r>
            <a:endParaRPr lang="en-US" altLang="uk-UA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uk-UA" b="1"/>
              <a:t>Prediction Feature</a:t>
            </a:r>
            <a:endParaRPr lang="en-US" altLang="uk-UA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3600"/>
              <a:t>With </a:t>
            </a:r>
            <a:r>
              <a:rPr lang="en-US" altLang="uk-UA" sz="3600"/>
              <a:t>Python3.6</a:t>
            </a:r>
            <a:endParaRPr lang="en-US" altLang="uk-UA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75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b="1"/>
              <a:t>Technologies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4355" y="5140960"/>
            <a:ext cx="5181600" cy="143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64785"/>
            <a:ext cx="5714365" cy="119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US" sz="3600"/>
              <a:t>To predict level change using previous data stored in Data Base</a:t>
            </a:r>
            <a:endParaRPr lang="en-US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Realisation</a:t>
            </a:r>
            <a:endParaRPr lang="en-US" altLang="en-US" b="1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838200" y="1841500"/>
          <a:ext cx="105156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896600" imgH="3895725" progId="Paint.Picture">
                  <p:embed/>
                </p:oleObj>
              </mc:Choice>
              <mc:Fallback>
                <p:oleObj name="" r:id="rId1" imgW="10896600" imgH="38957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841500"/>
                        <a:ext cx="10515600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uk-UA" b="1" dirty="0" smtClean="0"/>
              <a:t>QR-Code </a:t>
            </a:r>
            <a:r>
              <a:rPr lang="en-US" altLang="uk-UA" b="1" dirty="0"/>
              <a:t>Feature</a:t>
            </a:r>
            <a:endParaRPr lang="en-US" altLang="uk-U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uk-UA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48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Technologies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3600" dirty="0"/>
              <a:t>user and bottle id binding via QR code feature</a:t>
            </a:r>
            <a:endParaRPr lang="en-US" altLang="en-US" sz="36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80" y="4352766"/>
            <a:ext cx="2194560" cy="2194560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15" y="4327431"/>
            <a:ext cx="4247515" cy="221989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Realisation</a:t>
            </a:r>
            <a:endParaRPr lang="en-US" altLang="en-US" b="1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5" y="2804160"/>
            <a:ext cx="3459217" cy="3055460"/>
          </a:xfrm>
        </p:spPr>
      </p:pic>
      <p:sp>
        <p:nvSpPr>
          <p:cNvPr id="5" name="Стрелка вправо с вырезом 4"/>
          <p:cNvSpPr/>
          <p:nvPr/>
        </p:nvSpPr>
        <p:spPr>
          <a:xfrm>
            <a:off x="3781042" y="3990260"/>
            <a:ext cx="741090" cy="6832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32" y="2661919"/>
            <a:ext cx="3365999" cy="3197699"/>
          </a:xfrm>
          <a:prstGeom prst="rect">
            <a:avLst/>
          </a:prstGeom>
        </p:spPr>
      </p:pic>
      <p:sp>
        <p:nvSpPr>
          <p:cNvPr id="8" name="Стрелка вправо с вырезом 7"/>
          <p:cNvSpPr/>
          <p:nvPr/>
        </p:nvSpPr>
        <p:spPr>
          <a:xfrm>
            <a:off x="7968821" y="3887469"/>
            <a:ext cx="741090" cy="6832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01" y="2164080"/>
            <a:ext cx="3129608" cy="39891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DataFlow</a:t>
            </a:r>
            <a:endParaRPr 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Autofit/>
          </a:bodyPr>
          <a:p>
            <a:pPr algn="ctr"/>
            <a:r>
              <a:rPr lang="en-US" sz="9600" b="1"/>
              <a:t>Demo</a:t>
            </a:r>
            <a:endParaRPr lang="en-US" sz="9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Team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5227320" cy="5332730"/>
          </a:xfrm>
        </p:spPr>
        <p:txBody>
          <a:bodyPr>
            <a:normAutofit lnSpcReduction="10000"/>
          </a:bodyPr>
          <a:p>
            <a:pPr algn="ctr"/>
            <a:r>
              <a:rPr lang="en-US"/>
              <a:t>Vsevolod Pus'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Stanislav Melnik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Roman Veselyak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65520" y="1478280"/>
            <a:ext cx="5227320" cy="5061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313170" y="1478280"/>
            <a:ext cx="5227320" cy="5332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ym typeface="+mn-ea"/>
              </a:rPr>
              <a:t>Bogdan Nazar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Volodimir Popovich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Ivan Sapiga</a:t>
            </a:r>
            <a:endParaRPr lang="en-US"/>
          </a:p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38200" y="4087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Mentor</a:t>
            </a:r>
            <a:endParaRPr lang="en-US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482340" y="5413375"/>
            <a:ext cx="5227320" cy="139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uk-UA">
                <a:sym typeface="+mn-ea"/>
              </a:rPr>
              <a:t>Mykhailo Struchinskyi</a:t>
            </a:r>
            <a:endParaRPr lang="en-US" altLang="uk-UA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GitHub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890" y="1691005"/>
            <a:ext cx="9380855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Team Contribution</a:t>
            </a:r>
            <a:endParaRPr lang="en-US" altLang="uk-UA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3925" y="1691005"/>
            <a:ext cx="52635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Trello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4480" y="1691005"/>
            <a:ext cx="65424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Completed Work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Technologies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How it works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/>
          <a:p>
            <a:pPr algn="ctr"/>
            <a:r>
              <a:rPr lang="en-US" altLang="uk-UA" b="1"/>
              <a:t>Features</a:t>
            </a:r>
            <a:endParaRPr lang="en-US" altLang="uk-UA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645"/>
            <a:ext cx="10515600" cy="5417820"/>
          </a:xfrm>
        </p:spPr>
        <p:txBody>
          <a:bodyPr>
            <a:normAutofit lnSpcReduction="10000"/>
          </a:bodyPr>
          <a:p>
            <a:r>
              <a:rPr lang="en-US"/>
              <a:t>Prediction Feature</a:t>
            </a:r>
            <a:endParaRPr lang="en-US"/>
          </a:p>
          <a:p>
            <a:endParaRPr lang="en-US"/>
          </a:p>
          <a:p>
            <a:r>
              <a:rPr lang="en-US"/>
              <a:t>QR-code feature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Presentation</Application>
  <PresentationFormat>Widescreen</PresentationFormat>
  <Paragraphs>79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Paint.Picture</vt:lpstr>
      <vt:lpstr>Smart Reservoir</vt:lpstr>
      <vt:lpstr>Team</vt:lpstr>
      <vt:lpstr>GitHub</vt:lpstr>
      <vt:lpstr>GitHub</vt:lpstr>
      <vt:lpstr>Trello</vt:lpstr>
      <vt:lpstr>Completed Work</vt:lpstr>
      <vt:lpstr>PowerPoint 演示文稿</vt:lpstr>
      <vt:lpstr>PowerPoint 演示文稿</vt:lpstr>
      <vt:lpstr>PowerPoint 演示文稿</vt:lpstr>
      <vt:lpstr>Prediction Feature</vt:lpstr>
      <vt:lpstr>Technologies</vt:lpstr>
      <vt:lpstr>Realisation</vt:lpstr>
      <vt:lpstr>QR-Code Feature</vt:lpstr>
      <vt:lpstr>Technologies</vt:lpstr>
      <vt:lpstr>Realisation</vt:lpstr>
      <vt:lpstr>PowerPoint 演示文稿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Feature</dc:title>
  <dc:creator>Monty</dc:creator>
  <cp:lastModifiedBy>Monty</cp:lastModifiedBy>
  <cp:revision>10</cp:revision>
  <dcterms:created xsi:type="dcterms:W3CDTF">2018-05-28T21:55:00Z</dcterms:created>
  <dcterms:modified xsi:type="dcterms:W3CDTF">2018-05-29T13:28:44Z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