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3"/>
    <p:sldId id="265" r:id="rId4"/>
    <p:sldId id="274" r:id="rId5"/>
    <p:sldId id="277" r:id="rId6"/>
    <p:sldId id="276" r:id="rId7"/>
    <p:sldId id="280" r:id="rId8"/>
    <p:sldId id="257" r:id="rId9"/>
    <p:sldId id="260" r:id="rId10"/>
    <p:sldId id="266" r:id="rId11"/>
    <p:sldId id="261" r:id="rId12"/>
    <p:sldId id="263" r:id="rId13"/>
    <p:sldId id="284" r:id="rId14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12.png"/><Relationship Id="rId2" Type="http://schemas.microsoft.com/office/2007/relationships/media" Target="file:///C:\Users\roman\OneDrive\Documents\Adobe\Premiere%20Pro\12.0\VID_20180527_202625_2.mp4" TargetMode="External"/><Relationship Id="rId1" Type="http://schemas.openxmlformats.org/officeDocument/2006/relationships/video" Target="file:///C:\Users\roman\OneDrive\Documents\Adobe\Premiere%20Pro\12.0\VID_20180527_202625_2.mp4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uk-UA" b="1"/>
              <a:t>Smart Reservoir</a:t>
            </a:r>
            <a:endParaRPr lang="en-US" altLang="uk-UA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uk-UA" sz="3200"/>
              <a:t>Within e-advertisement app</a:t>
            </a:r>
            <a:endParaRPr lang="en-US" altLang="uk-UA"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/>
              <a:t>Trello</a:t>
            </a:r>
            <a:endParaRPr lang="en-US" b="1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24480" y="1691005"/>
            <a:ext cx="654240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VID_20180527_202625_2">
            <a:hlinkClick r:id="" action="ppaction://media"/>
          </p:cNvPr>
          <p:cNvPicPr>
            <a:picLocks noChangeAspect="1"/>
          </p:cNvPicPr>
          <p:nvPr>
            <p:ph/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929640" y="365125"/>
            <a:ext cx="10332085" cy="5812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ее содержимое 1"/>
          <p:cNvSpPr>
            <a:spLocks noGrp="1"/>
          </p:cNvSpPr>
          <p:nvPr>
            <p:ph/>
          </p:nvPr>
        </p:nvSpPr>
        <p:spPr/>
        <p:txBody>
          <a:bodyPr/>
          <a:p>
            <a:pPr marL="0" indent="0" algn="ctr">
              <a:buNone/>
            </a:pPr>
            <a:endParaRPr lang="en-US" altLang="ru-RU"/>
          </a:p>
          <a:p>
            <a:pPr marL="0" indent="0" algn="ctr">
              <a:buNone/>
            </a:pPr>
            <a:endParaRPr lang="en-US" altLang="ru-RU"/>
          </a:p>
          <a:p>
            <a:pPr marL="0" indent="0" algn="ctr">
              <a:buNone/>
            </a:pPr>
            <a:endParaRPr lang="en-US" altLang="ru-RU"/>
          </a:p>
          <a:p>
            <a:pPr marL="0" indent="0" algn="ctr">
              <a:buNone/>
            </a:pPr>
            <a:endParaRPr lang="en-US" altLang="ru-RU"/>
          </a:p>
          <a:p>
            <a:pPr marL="0" indent="0" algn="ctr">
              <a:buNone/>
            </a:pPr>
            <a:r>
              <a:rPr lang="en-US" altLang="ru-RU"/>
              <a:t>                                           Thanks for attention</a:t>
            </a:r>
            <a:endParaRPr lang="en-US" altLang="ru-RU"/>
          </a:p>
          <a:p>
            <a:pPr marL="0" indent="0" algn="ctr">
              <a:buNone/>
            </a:pPr>
            <a:r>
              <a:rPr lang="en-US" altLang="ru-RU"/>
              <a:t>Any questions?</a:t>
            </a:r>
            <a:endParaRPr lang="en-US" alt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/>
              <a:t>Team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8280"/>
            <a:ext cx="5227320" cy="5332730"/>
          </a:xfrm>
        </p:spPr>
        <p:txBody>
          <a:bodyPr>
            <a:normAutofit lnSpcReduction="10000"/>
          </a:bodyPr>
          <a:p>
            <a:pPr algn="ctr"/>
            <a:r>
              <a:rPr lang="en-US"/>
              <a:t>Vsevolod Pus'</a:t>
            </a:r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Stanislav Melnik</a:t>
            </a:r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Roman Veselyak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065520" y="1478280"/>
            <a:ext cx="5227320" cy="50615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6313170" y="1478280"/>
            <a:ext cx="5227320" cy="53327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ym typeface="+mn-ea"/>
              </a:rPr>
              <a:t>Bogdan Nazar</a:t>
            </a:r>
            <a:endParaRPr lang="en-US"/>
          </a:p>
          <a:p>
            <a:pPr algn="ctr"/>
            <a:endParaRPr lang="en-US"/>
          </a:p>
          <a:p>
            <a:pPr algn="ctr"/>
            <a:r>
              <a:rPr lang="en-US">
                <a:sym typeface="+mn-ea"/>
              </a:rPr>
              <a:t>Volodimir Popovich</a:t>
            </a:r>
            <a:endParaRPr lang="en-US"/>
          </a:p>
          <a:p>
            <a:pPr algn="ctr"/>
            <a:endParaRPr lang="en-US"/>
          </a:p>
          <a:p>
            <a:pPr algn="ctr"/>
            <a:r>
              <a:rPr lang="en-US">
                <a:sym typeface="+mn-ea"/>
              </a:rPr>
              <a:t>Ivan Sapiga</a:t>
            </a:r>
            <a:endParaRPr lang="en-US"/>
          </a:p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838200" y="40874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/>
              <a:t>Mentor</a:t>
            </a:r>
            <a:endParaRPr lang="en-US" b="1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3482340" y="5413375"/>
            <a:ext cx="5227320" cy="1397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uk-UA">
                <a:sym typeface="+mn-ea"/>
              </a:rPr>
              <a:t>Mykhailo Struchinskyi</a:t>
            </a:r>
            <a:endParaRPr lang="en-US" altLang="uk-UA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ru-RU" b="1"/>
              <a:t>Project overview</a:t>
            </a:r>
            <a:endParaRPr lang="en-US" altLang="ru-RU" b="1"/>
          </a:p>
        </p:txBody>
      </p:sp>
      <p:pic>
        <p:nvPicPr>
          <p:cNvPr id="9" name="Замещающее содержимое 8" descr="noun_368125_c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15" y="2968625"/>
            <a:ext cx="3890010" cy="3890010"/>
          </a:xfrm>
          <a:prstGeom prst="rect">
            <a:avLst/>
          </a:prstGeom>
        </p:spPr>
      </p:pic>
      <p:pic>
        <p:nvPicPr>
          <p:cNvPr id="12" name="Замещающее содержимое 11" descr="noun_368126_cc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618230" y="2966720"/>
            <a:ext cx="3891629" cy="3891629"/>
          </a:xfrm>
          <a:prstGeom prst="rect">
            <a:avLst/>
          </a:prstGeom>
        </p:spPr>
      </p:pic>
      <p:pic>
        <p:nvPicPr>
          <p:cNvPr id="13" name="Изображение 12" descr="noun_368127_c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7160" y="2966720"/>
            <a:ext cx="3891629" cy="3891629"/>
          </a:xfrm>
          <a:prstGeom prst="rect">
            <a:avLst/>
          </a:prstGeom>
        </p:spPr>
      </p:pic>
      <p:sp>
        <p:nvSpPr>
          <p:cNvPr id="4" name="Текстовое поле 3"/>
          <p:cNvSpPr txBox="1"/>
          <p:nvPr/>
        </p:nvSpPr>
        <p:spPr>
          <a:xfrm>
            <a:off x="721360" y="1605280"/>
            <a:ext cx="10749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/>
              <a:t>Our service is created to control water level in your bottle within android app</a:t>
            </a:r>
            <a:endParaRPr lang="en-US" alt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ru-RU" b="1"/>
              <a:t>Dataflow</a:t>
            </a:r>
            <a:endParaRPr lang="en-US" altLang="ru-RU" b="1"/>
          </a:p>
        </p:txBody>
      </p:sp>
      <p:pic>
        <p:nvPicPr>
          <p:cNvPr id="4" name="Замещающее содержимое 3" descr="photo_2018-05-29_15-17-5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91360" y="1691005"/>
            <a:ext cx="8209280" cy="39376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uk-UA" b="1"/>
              <a:t>Features</a:t>
            </a:r>
            <a:endParaRPr lang="en-US" altLang="uk-UA" b="1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06855"/>
          </a:xfrm>
        </p:spPr>
        <p:txBody>
          <a:bodyPr/>
          <a:p>
            <a:r>
              <a:rPr lang="en-US" altLang="ru-RU"/>
              <a:t>Refresh level in android app</a:t>
            </a:r>
            <a:endParaRPr lang="en-US" altLang="ru-RU"/>
          </a:p>
          <a:p>
            <a:r>
              <a:rPr lang="en-US" altLang="ru-RU"/>
              <a:t>Level change prediction</a:t>
            </a:r>
            <a:endParaRPr lang="en-US" altLang="ru-RU"/>
          </a:p>
        </p:txBody>
      </p:sp>
      <p:sp>
        <p:nvSpPr>
          <p:cNvPr id="4" name="Заголовок 1"/>
          <p:cNvSpPr>
            <a:spLocks noGrp="1"/>
          </p:cNvSpPr>
          <p:nvPr/>
        </p:nvSpPr>
        <p:spPr>
          <a:xfrm>
            <a:off x="838200" y="30829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uk-UA" b="1"/>
              <a:t>Future Feature</a:t>
            </a:r>
            <a:endParaRPr lang="en-US" altLang="uk-UA" b="1"/>
          </a:p>
        </p:txBody>
      </p:sp>
      <p:sp>
        <p:nvSpPr>
          <p:cNvPr id="5" name="Замещающее содержимое 2"/>
          <p:cNvSpPr>
            <a:spLocks noGrp="1"/>
          </p:cNvSpPr>
          <p:nvPr/>
        </p:nvSpPr>
        <p:spPr>
          <a:xfrm>
            <a:off x="838200" y="4408805"/>
            <a:ext cx="10515600" cy="1506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ru-RU"/>
              <a:t>Binding user and bottle id via QR code</a:t>
            </a:r>
            <a:endParaRPr lang="en-US" alt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uk-UA" b="1"/>
              <a:t>idea</a:t>
            </a:r>
            <a:endParaRPr lang="en-US" altLang="uk-UA" b="1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 algn="ctr">
              <a:buNone/>
            </a:pPr>
            <a:r>
              <a:rPr lang="en-US" altLang="ru-RU"/>
              <a:t>Posibility to refresh current level in android app</a:t>
            </a:r>
            <a:endParaRPr lang="en-US" altLang="ru-RU"/>
          </a:p>
        </p:txBody>
      </p:sp>
      <p:sp>
        <p:nvSpPr>
          <p:cNvPr id="4" name="Заголовок 1"/>
          <p:cNvSpPr>
            <a:spLocks noGrp="1"/>
          </p:cNvSpPr>
          <p:nvPr/>
        </p:nvSpPr>
        <p:spPr>
          <a:xfrm>
            <a:off x="838200" y="31013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uk-UA" b="1"/>
              <a:t>Technologies</a:t>
            </a:r>
            <a:endParaRPr lang="en-US" altLang="uk-UA" b="1"/>
          </a:p>
        </p:txBody>
      </p:sp>
      <p:pic>
        <p:nvPicPr>
          <p:cNvPr id="6" name="Замещающее содержимое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47320" y="4104640"/>
            <a:ext cx="4216400" cy="2677795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880" y="4104640"/>
            <a:ext cx="2785110" cy="27851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77590"/>
            <a:ext cx="10515600" cy="1325563"/>
          </a:xfrm>
        </p:spPr>
        <p:txBody>
          <a:bodyPr>
            <a:normAutofit/>
          </a:bodyPr>
          <a:p>
            <a:pPr algn="ctr"/>
            <a:r>
              <a:rPr lang="en-US" b="1"/>
              <a:t>Technologies</a:t>
            </a:r>
            <a:endParaRPr lang="en-US" b="1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904355" y="5140960"/>
            <a:ext cx="5181600" cy="14389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264785"/>
            <a:ext cx="5714365" cy="119062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/>
        </p:nvSpPr>
        <p:spPr>
          <a:xfrm>
            <a:off x="838200" y="1289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/>
              <a:t>Idea</a:t>
            </a:r>
            <a:endParaRPr lang="en-US" b="1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838200" y="1971675"/>
            <a:ext cx="10514330" cy="1089660"/>
          </a:xfrm>
        </p:spPr>
        <p:txBody>
          <a:bodyPr>
            <a:noAutofit/>
          </a:bodyPr>
          <a:p>
            <a:pPr marL="0" indent="0" algn="ctr">
              <a:buNone/>
            </a:pPr>
            <a:r>
              <a:rPr lang="en-US" altLang="en-US" sz="3600"/>
              <a:t>To predict level change using previous data stored in Data Base</a:t>
            </a:r>
            <a:endParaRPr lang="en-US" altLang="en-US"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/>
              <a:t>GitHub</a:t>
            </a:r>
            <a:endParaRPr lang="en-US" b="1"/>
          </a:p>
        </p:txBody>
      </p:sp>
      <p:pic>
        <p:nvPicPr>
          <p:cNvPr id="5" name="Picture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04620" y="1924685"/>
            <a:ext cx="9382125" cy="41529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uk-UA" b="1"/>
              <a:t>Team progress</a:t>
            </a:r>
            <a:endParaRPr lang="en-US" altLang="uk-UA" b="1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66720" y="1691005"/>
            <a:ext cx="6258560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619</Words>
  <Application>WPS Presentation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Calibri Light</vt:lpstr>
      <vt:lpstr>Calibri</vt:lpstr>
      <vt:lpstr>Microsoft YaHei</vt:lpstr>
      <vt:lpstr/>
      <vt:lpstr>Arial Unicode MS</vt:lpstr>
      <vt:lpstr>Segoe Print</vt:lpstr>
      <vt:lpstr>Office Theme</vt:lpstr>
      <vt:lpstr>Smart Reservoir</vt:lpstr>
      <vt:lpstr>Team</vt:lpstr>
      <vt:lpstr>PowerPoint 演示文稿</vt:lpstr>
      <vt:lpstr>PowerPoint 演示文稿</vt:lpstr>
      <vt:lpstr>Features</vt:lpstr>
      <vt:lpstr>idea</vt:lpstr>
      <vt:lpstr>Technologies</vt:lpstr>
      <vt:lpstr>GitHub</vt:lpstr>
      <vt:lpstr>GitHub</vt:lpstr>
      <vt:lpstr>Trello</vt:lpstr>
      <vt:lpstr>Demo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Feature</dc:title>
  <dc:creator>Monty</dc:creator>
  <cp:lastModifiedBy>roman</cp:lastModifiedBy>
  <cp:revision>11</cp:revision>
  <dcterms:created xsi:type="dcterms:W3CDTF">2018-05-28T21:55:00Z</dcterms:created>
  <dcterms:modified xsi:type="dcterms:W3CDTF">2018-05-29T15:34:58Z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1049-10.2.0.6020</vt:lpwstr>
  </property>
</Properties>
</file>