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59" r:id="rId6"/>
    <p:sldId id="268" r:id="rId7"/>
    <p:sldId id="269" r:id="rId8"/>
    <p:sldId id="270" r:id="rId9"/>
    <p:sldId id="261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9A16-77D6-44C0-952D-76FB549DD0BF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6EA73-DC51-439D-9A15-5D875FE7050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7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3B65-4818-43C0-ADA2-93A6183976A2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4139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1AE6-DD27-4A95-AD17-5B25AC6D75DB}" type="datetime1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1680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C3EA-1641-4E52-8E9B-7C949C92E367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0243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1395-8545-4F84-81DF-29281ABCFB40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133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F6C-BB18-48A4-93CD-626B8A5E918A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23782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C9C-593F-4A86-AFBF-83D586C99A33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4072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570B-2F97-4870-B385-F8DA62E2285F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3675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9B53-C091-4C4E-87CF-A841FC24E073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14775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2F0D-BB1F-432D-A0D4-15EBC18B32BF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220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E28D-0D49-46B2-A498-C20C3FC6EB8C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7291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F96A-F28A-400A-BB53-C1B1BD5C0464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248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6154-11A2-4A9A-9A8A-17CCC2198EDA}" type="datetime1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0045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84C-9B82-49E4-8D40-EFC19C6C30DA}" type="datetime1">
              <a:rPr lang="en-GB" smtClean="0"/>
              <a:t>10/07/2016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53713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E2-9B94-4D35-8553-07EFDB68D3B4}" type="datetime1">
              <a:rPr lang="en-GB" smtClean="0"/>
              <a:t>10/07/2016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726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DF21-6000-4338-A273-953A6682DA4A}" type="datetime1">
              <a:rPr lang="en-GB" smtClean="0"/>
              <a:t>10/07/2016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0045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8786-2A5D-4082-A436-70E92DEC802A}" type="datetime1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9326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A63-A166-466B-B126-4C5245F24C9B}" type="datetime1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4071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77953-B52E-4ACD-B872-16C19C3ECD88}" type="datetime1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0F8F5-B768-441C-AF31-6EA0CB40570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8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9.jpe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QUIZZIPEDIA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Team 404</a:t>
            </a:r>
          </a:p>
        </p:txBody>
      </p:sp>
    </p:spTree>
    <p:extLst>
      <p:ext uri="{BB962C8B-B14F-4D97-AF65-F5344CB8AC3E}">
        <p14:creationId xmlns:p14="http://schemas.microsoft.com/office/powerpoint/2010/main" val="40744075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69198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 err="1"/>
              <a:t>Risultato</a:t>
            </a:r>
            <a:r>
              <a:rPr lang="en-GB" sz="6000" dirty="0"/>
              <a:t> test</a:t>
            </a: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2" y="4183900"/>
            <a:ext cx="8025448" cy="2277393"/>
          </a:xfrm>
        </p:spPr>
      </p:pic>
      <p:pic>
        <p:nvPicPr>
          <p:cNvPr id="10" name="Segnaposto contenuto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82" y="1738917"/>
            <a:ext cx="6184167" cy="2262103"/>
          </a:xfrm>
        </p:spPr>
      </p:pic>
      <p:sp>
        <p:nvSpPr>
          <p:cNvPr id="11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839313" y="5867131"/>
            <a:ext cx="1076021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10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45736869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Consuntivo di periodo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708" y="3141785"/>
            <a:ext cx="10018713" cy="3124201"/>
          </a:xfrm>
        </p:spPr>
        <p:txBody>
          <a:bodyPr/>
          <a:lstStyle/>
          <a:p>
            <a:r>
              <a:rPr lang="it-IT" sz="2800" dirty="0"/>
              <a:t>Slittamento della revisione </a:t>
            </a:r>
          </a:p>
          <a:p>
            <a:r>
              <a:rPr lang="it-IT" sz="2800" dirty="0"/>
              <a:t>Più tempo a disposizione</a:t>
            </a:r>
          </a:p>
          <a:p>
            <a:r>
              <a:rPr lang="it-IT" sz="2800" dirty="0"/>
              <a:t>Miglior organizzazione</a:t>
            </a:r>
          </a:p>
          <a:p>
            <a:endParaRPr lang="it-IT" dirty="0"/>
          </a:p>
        </p:txBody>
      </p:sp>
      <p:pic>
        <p:nvPicPr>
          <p:cNvPr id="1026" name="Picture 2" descr="C:\Users\Davide\Dropbox\Screenshot\Screenshot 2016-07-09 11.53.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0670" y="2804160"/>
            <a:ext cx="6125054" cy="3033934"/>
          </a:xfrm>
          <a:prstGeom prst="rect">
            <a:avLst/>
          </a:prstGeom>
          <a:noFill/>
        </p:spPr>
      </p:pic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738444" y="6021292"/>
            <a:ext cx="1097280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11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6863747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7412" y="80889"/>
            <a:ext cx="10018713" cy="1752599"/>
          </a:xfrm>
        </p:spPr>
        <p:txBody>
          <a:bodyPr/>
          <a:lstStyle/>
          <a:p>
            <a:r>
              <a:rPr lang="it-IT" sz="6000" dirty="0"/>
              <a:t>Consuntivo</a:t>
            </a:r>
            <a:r>
              <a:rPr lang="it-IT" dirty="0"/>
              <a:t> </a:t>
            </a:r>
            <a:r>
              <a:rPr lang="it-IT" sz="6000" dirty="0"/>
              <a:t>di periodo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 </a:t>
            </a:r>
          </a:p>
        </p:txBody>
      </p:sp>
      <p:pic>
        <p:nvPicPr>
          <p:cNvPr id="2051" name="Picture 3" descr="C:\Users\Davide\Documents\GitHub\Documenti\Piano di Progetto\Images\chart-Consuntivo_Ore_Prog_Det_C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851" y="1833488"/>
            <a:ext cx="7697836" cy="4595447"/>
          </a:xfrm>
          <a:prstGeom prst="rect">
            <a:avLst/>
          </a:prstGeom>
          <a:noFill/>
        </p:spPr>
      </p:pic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655687" y="5867131"/>
            <a:ext cx="1161175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12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78511310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484312" y="1958082"/>
            <a:ext cx="10018709" cy="1468800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/>
              <a:t>Dimostrazione</a:t>
            </a:r>
            <a:r>
              <a:rPr lang="en-GB" sz="6600" dirty="0"/>
              <a:t> </a:t>
            </a:r>
            <a:r>
              <a:rPr lang="en-GB" sz="6600" dirty="0" err="1"/>
              <a:t>Prototipo</a:t>
            </a:r>
            <a:endParaRPr lang="en-GB" sz="6600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team404swe@gmail.com</a:t>
            </a:r>
          </a:p>
        </p:txBody>
      </p:sp>
    </p:spTree>
    <p:extLst>
      <p:ext uri="{BB962C8B-B14F-4D97-AF65-F5344CB8AC3E}">
        <p14:creationId xmlns:p14="http://schemas.microsoft.com/office/powerpoint/2010/main" val="41185575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46649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 err="1"/>
              <a:t>Revisione</a:t>
            </a:r>
            <a:r>
              <a:rPr lang="en-GB" sz="6000" dirty="0"/>
              <a:t> di </a:t>
            </a:r>
            <a:r>
              <a:rPr lang="en-GB" sz="6000" dirty="0" err="1"/>
              <a:t>Qualifica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67523" y="2532184"/>
            <a:ext cx="10018713" cy="3124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err="1"/>
              <a:t>Cos’è</a:t>
            </a:r>
            <a:r>
              <a:rPr lang="en-GB" sz="2800" dirty="0"/>
              <a:t> </a:t>
            </a:r>
            <a:r>
              <a:rPr lang="en-GB" sz="2800" dirty="0" err="1"/>
              <a:t>cambiato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Le </a:t>
            </a:r>
            <a:r>
              <a:rPr lang="en-GB" sz="2800" dirty="0" err="1"/>
              <a:t>funzionalità</a:t>
            </a:r>
            <a:r>
              <a:rPr lang="en-GB" sz="2800" dirty="0"/>
              <a:t> di </a:t>
            </a:r>
            <a:r>
              <a:rPr lang="en-GB" sz="2800" dirty="0" err="1"/>
              <a:t>Quizzipedia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/>
              <a:t>Introduzione</a:t>
            </a:r>
            <a:r>
              <a:rPr lang="en-GB" sz="2800" dirty="0"/>
              <a:t> al QML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err="1"/>
              <a:t>Consuntivi</a:t>
            </a:r>
            <a:r>
              <a:rPr lang="en-GB" sz="2800" dirty="0"/>
              <a:t> di </a:t>
            </a:r>
            <a:r>
              <a:rPr lang="en-GB" sz="2800" dirty="0" err="1"/>
              <a:t>periodo</a:t>
            </a: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/>
              <a:t>Prototipo</a:t>
            </a:r>
            <a:r>
              <a:rPr lang="en-GB" sz="2800" dirty="0"/>
              <a:t> </a:t>
            </a:r>
            <a:r>
              <a:rPr lang="en-GB" sz="2800" dirty="0" err="1"/>
              <a:t>dimostrativo</a:t>
            </a:r>
            <a:endParaRPr lang="en-GB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2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04746416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49701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/>
              <a:t>Una breve </a:t>
            </a:r>
            <a:r>
              <a:rPr lang="en-GB" sz="6000" dirty="0" err="1"/>
              <a:t>panoramica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73294" y="2677552"/>
            <a:ext cx="10018713" cy="3124201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200" dirty="0"/>
              <a:t>Software per la </a:t>
            </a:r>
            <a:r>
              <a:rPr lang="en-GB" sz="3200" dirty="0" err="1"/>
              <a:t>gestione</a:t>
            </a:r>
            <a:r>
              <a:rPr lang="en-GB" sz="3200" dirty="0"/>
              <a:t> di </a:t>
            </a:r>
            <a:r>
              <a:rPr lang="en-GB" sz="3200" dirty="0" err="1"/>
              <a:t>questionari</a:t>
            </a:r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 err="1"/>
              <a:t>Fruibile</a:t>
            </a:r>
            <a:r>
              <a:rPr lang="en-GB" sz="3200" dirty="0"/>
              <a:t> </a:t>
            </a:r>
            <a:r>
              <a:rPr lang="en-GB" sz="3200" dirty="0" err="1"/>
              <a:t>tramite</a:t>
            </a:r>
            <a:r>
              <a:rPr lang="en-GB" sz="3200" dirty="0"/>
              <a:t> web browser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Cross platform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47" y="2100775"/>
            <a:ext cx="2159000" cy="1625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81" y="3558759"/>
            <a:ext cx="1625551" cy="162555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845" y="4655942"/>
            <a:ext cx="2648740" cy="1384964"/>
          </a:xfrm>
          <a:prstGeom prst="rect">
            <a:avLst/>
          </a:prstGeom>
        </p:spPr>
      </p:pic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3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929188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81356" y="270459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 err="1"/>
              <a:t>Cambiamenti</a:t>
            </a:r>
            <a:r>
              <a:rPr lang="en-GB" sz="4800" dirty="0"/>
              <a:t> </a:t>
            </a:r>
            <a:r>
              <a:rPr lang="en-GB" sz="6000" dirty="0" err="1"/>
              <a:t>rispetto</a:t>
            </a:r>
            <a:r>
              <a:rPr lang="en-GB" sz="6000" dirty="0"/>
              <a:t> RP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03185" y="1931390"/>
            <a:ext cx="5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MVP				MVVM</a:t>
            </a:r>
          </a:p>
        </p:txBody>
      </p:sp>
      <p:sp>
        <p:nvSpPr>
          <p:cNvPr id="7" name="Freccia a destra 6"/>
          <p:cNvSpPr/>
          <p:nvPr/>
        </p:nvSpPr>
        <p:spPr>
          <a:xfrm>
            <a:off x="5950633" y="2156473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06" y="4896705"/>
            <a:ext cx="2550488" cy="1313425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6011202" y="5356469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22" y="5183360"/>
            <a:ext cx="2728527" cy="74011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86" y="2473240"/>
            <a:ext cx="2405578" cy="240557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30" y="2454655"/>
            <a:ext cx="3987415" cy="2278523"/>
          </a:xfrm>
          <a:prstGeom prst="rect">
            <a:avLst/>
          </a:prstGeom>
        </p:spPr>
      </p:pic>
      <p:sp>
        <p:nvSpPr>
          <p:cNvPr id="13" name="Più 12"/>
          <p:cNvSpPr/>
          <p:nvPr/>
        </p:nvSpPr>
        <p:spPr>
          <a:xfrm>
            <a:off x="1957393" y="3205923"/>
            <a:ext cx="1089037" cy="10924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ù 14"/>
          <p:cNvSpPr/>
          <p:nvPr/>
        </p:nvSpPr>
        <p:spPr>
          <a:xfrm>
            <a:off x="8122882" y="3181327"/>
            <a:ext cx="1099273" cy="11170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4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82565771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7906" y="190635"/>
            <a:ext cx="10018713" cy="1752599"/>
          </a:xfrm>
        </p:spPr>
        <p:txBody>
          <a:bodyPr>
            <a:noAutofit/>
          </a:bodyPr>
          <a:lstStyle/>
          <a:p>
            <a:r>
              <a:rPr lang="en-GB" sz="6000" dirty="0" err="1"/>
              <a:t>Funzionalità</a:t>
            </a:r>
            <a:r>
              <a:rPr lang="en-GB" sz="6000" dirty="0"/>
              <a:t> </a:t>
            </a:r>
            <a:r>
              <a:rPr lang="en-GB" sz="6000" dirty="0" err="1"/>
              <a:t>offerte</a:t>
            </a:r>
            <a:r>
              <a:rPr lang="en-GB" sz="6000" dirty="0"/>
              <a:t> da </a:t>
            </a:r>
            <a:r>
              <a:rPr lang="en-GB" sz="6000" dirty="0" err="1"/>
              <a:t>Quizzipedia</a:t>
            </a:r>
            <a:r>
              <a:rPr lang="en-GB" sz="6000" dirty="0"/>
              <a:t> - 1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85058" y="4487592"/>
            <a:ext cx="10018713" cy="3124201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Scelta</a:t>
            </a:r>
            <a:r>
              <a:rPr lang="en-GB" sz="2800" dirty="0"/>
              <a:t> e </a:t>
            </a:r>
            <a:r>
              <a:rPr lang="en-GB" sz="2800" dirty="0" err="1"/>
              <a:t>compilazione</a:t>
            </a:r>
            <a:r>
              <a:rPr lang="en-GB" sz="2800" dirty="0"/>
              <a:t> </a:t>
            </a:r>
            <a:r>
              <a:rPr lang="en-GB" sz="2800" dirty="0" err="1"/>
              <a:t>questionari</a:t>
            </a:r>
            <a:endParaRPr lang="en-GB" sz="2800" dirty="0"/>
          </a:p>
          <a:p>
            <a:pPr algn="ctr"/>
            <a:r>
              <a:rPr lang="en-GB" sz="2800" dirty="0" err="1"/>
              <a:t>Creazione</a:t>
            </a:r>
            <a:r>
              <a:rPr lang="en-GB" sz="2800" dirty="0"/>
              <a:t> </a:t>
            </a:r>
            <a:r>
              <a:rPr lang="en-GB" sz="2800" dirty="0" err="1"/>
              <a:t>nuove</a:t>
            </a:r>
            <a:r>
              <a:rPr lang="en-GB" sz="2800" dirty="0"/>
              <a:t> </a:t>
            </a:r>
            <a:r>
              <a:rPr lang="en-GB" sz="2800" dirty="0" err="1"/>
              <a:t>domande</a:t>
            </a:r>
            <a:r>
              <a:rPr lang="en-GB" sz="2800" dirty="0"/>
              <a:t> o </a:t>
            </a:r>
            <a:r>
              <a:rPr lang="en-GB" sz="2800" dirty="0" err="1"/>
              <a:t>questionari</a:t>
            </a:r>
            <a:endParaRPr lang="en-GB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83" y="2126114"/>
            <a:ext cx="6669560" cy="3287089"/>
          </a:xfrm>
          <a:prstGeom prst="rect">
            <a:avLst/>
          </a:prstGeom>
        </p:spPr>
      </p:pic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5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1786386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1228"/>
            <a:ext cx="10018713" cy="1752599"/>
          </a:xfrm>
        </p:spPr>
        <p:txBody>
          <a:bodyPr>
            <a:noAutofit/>
          </a:bodyPr>
          <a:lstStyle/>
          <a:p>
            <a:r>
              <a:rPr lang="en-GB" sz="6000" dirty="0" err="1"/>
              <a:t>Funzionalità</a:t>
            </a:r>
            <a:r>
              <a:rPr lang="en-GB" sz="6000" dirty="0"/>
              <a:t> </a:t>
            </a:r>
            <a:r>
              <a:rPr lang="en-GB" sz="6000" dirty="0" err="1"/>
              <a:t>offerte</a:t>
            </a:r>
            <a:r>
              <a:rPr lang="en-GB" sz="6000" dirty="0"/>
              <a:t> da </a:t>
            </a:r>
            <a:r>
              <a:rPr lang="en-GB" sz="6000" dirty="0" err="1"/>
              <a:t>Quizzipedia</a:t>
            </a:r>
            <a:r>
              <a:rPr lang="en-GB" sz="6000" dirty="0"/>
              <a:t> - 2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4487592"/>
            <a:ext cx="10018713" cy="3124201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Varie</a:t>
            </a:r>
            <a:r>
              <a:rPr lang="en-GB" sz="2800" dirty="0"/>
              <a:t> </a:t>
            </a:r>
            <a:r>
              <a:rPr lang="en-GB" sz="2800" dirty="0" err="1"/>
              <a:t>tipologie</a:t>
            </a:r>
            <a:r>
              <a:rPr lang="en-GB" sz="2800" dirty="0"/>
              <a:t> di </a:t>
            </a:r>
            <a:r>
              <a:rPr lang="en-GB" sz="2800" dirty="0" err="1"/>
              <a:t>domanda</a:t>
            </a:r>
            <a:endParaRPr lang="en-GB" sz="2800" dirty="0"/>
          </a:p>
          <a:p>
            <a:pPr algn="ctr"/>
            <a:r>
              <a:rPr lang="en-GB" sz="2800" dirty="0" err="1"/>
              <a:t>Sintassi</a:t>
            </a:r>
            <a:r>
              <a:rPr lang="en-GB" sz="2800" dirty="0"/>
              <a:t> ad hoc per le </a:t>
            </a:r>
            <a:r>
              <a:rPr lang="en-GB" sz="2800" dirty="0" err="1"/>
              <a:t>domande</a:t>
            </a:r>
            <a:r>
              <a:rPr lang="en-GB" sz="2800" dirty="0"/>
              <a:t>: QML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73" y="2108612"/>
            <a:ext cx="4604642" cy="3208976"/>
          </a:xfrm>
          <a:prstGeom prst="rect">
            <a:avLst/>
          </a:prstGeom>
        </p:spPr>
      </p:pic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6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62873694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52096"/>
            <a:ext cx="10018713" cy="1752599"/>
          </a:xfrm>
        </p:spPr>
        <p:txBody>
          <a:bodyPr>
            <a:noAutofit/>
          </a:bodyPr>
          <a:lstStyle/>
          <a:p>
            <a:r>
              <a:rPr lang="en-GB" sz="6000" dirty="0"/>
              <a:t>QML: </a:t>
            </a:r>
            <a:br>
              <a:rPr lang="en-GB" sz="6000" dirty="0"/>
            </a:br>
            <a:r>
              <a:rPr lang="en-GB" sz="6000" dirty="0"/>
              <a:t>Question </a:t>
            </a:r>
            <a:r>
              <a:rPr lang="en-GB" sz="6000" dirty="0" err="1"/>
              <a:t>Markup</a:t>
            </a:r>
            <a:r>
              <a:rPr lang="en-GB" sz="6000" dirty="0"/>
              <a:t> Language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060735"/>
            <a:ext cx="10018713" cy="3124201"/>
          </a:xfrm>
        </p:spPr>
        <p:txBody>
          <a:bodyPr/>
          <a:lstStyle/>
          <a:p>
            <a:pPr algn="ctr"/>
            <a:r>
              <a:rPr lang="en-GB" dirty="0" err="1"/>
              <a:t>Sintassi</a:t>
            </a:r>
            <a:r>
              <a:rPr lang="en-GB" dirty="0"/>
              <a:t> </a:t>
            </a:r>
            <a:r>
              <a:rPr lang="en-GB" dirty="0" err="1"/>
              <a:t>apposita</a:t>
            </a:r>
            <a:r>
              <a:rPr lang="en-GB" dirty="0"/>
              <a:t> per la </a:t>
            </a:r>
            <a:r>
              <a:rPr lang="en-GB" dirty="0" err="1"/>
              <a:t>definizione</a:t>
            </a:r>
            <a:r>
              <a:rPr lang="en-GB" dirty="0"/>
              <a:t> di </a:t>
            </a:r>
            <a:r>
              <a:rPr lang="en-GB" dirty="0" err="1"/>
              <a:t>domande</a:t>
            </a:r>
            <a:endParaRPr lang="en-GB" dirty="0"/>
          </a:p>
          <a:p>
            <a:pPr algn="ctr"/>
            <a:r>
              <a:rPr lang="en-GB" dirty="0"/>
              <a:t>Come </a:t>
            </a:r>
            <a:r>
              <a:rPr lang="en-GB" dirty="0" err="1"/>
              <a:t>funziona</a:t>
            </a:r>
            <a:r>
              <a:rPr lang="en-GB" dirty="0"/>
              <a:t>?</a:t>
            </a:r>
          </a:p>
          <a:p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48" y="3209051"/>
            <a:ext cx="1563189" cy="1339132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>
            <a:off x="3840992" y="3733829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20" y="3109994"/>
            <a:ext cx="2950029" cy="1791089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775288">
            <a:off x="8390525" y="4426678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ccia a destra 8"/>
          <p:cNvSpPr/>
          <p:nvPr/>
        </p:nvSpPr>
        <p:spPr>
          <a:xfrm rot="19673151">
            <a:off x="8358315" y="3547730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34" y="2676650"/>
            <a:ext cx="1068028" cy="106802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34" y="4694700"/>
            <a:ext cx="1390709" cy="1709888"/>
          </a:xfrm>
          <a:prstGeom prst="rect">
            <a:avLst/>
          </a:prstGeom>
        </p:spPr>
      </p:pic>
      <p:sp>
        <p:nvSpPr>
          <p:cNvPr id="14" name="Freccia a destra 13"/>
          <p:cNvSpPr/>
          <p:nvPr/>
        </p:nvSpPr>
        <p:spPr>
          <a:xfrm rot="10800000">
            <a:off x="8284038" y="5670183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08" y="5234956"/>
            <a:ext cx="1264350" cy="1264350"/>
          </a:xfrm>
          <a:prstGeom prst="rect">
            <a:avLst/>
          </a:prstGeom>
        </p:spPr>
      </p:pic>
      <p:sp>
        <p:nvSpPr>
          <p:cNvPr id="16" name="Freccia a destra 15"/>
          <p:cNvSpPr/>
          <p:nvPr/>
        </p:nvSpPr>
        <p:spPr>
          <a:xfrm rot="10800000">
            <a:off x="5191412" y="5655797"/>
            <a:ext cx="1083212" cy="39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68" y="5218398"/>
            <a:ext cx="2574201" cy="1268693"/>
          </a:xfrm>
          <a:prstGeom prst="rect">
            <a:avLst/>
          </a:prstGeom>
        </p:spPr>
      </p:pic>
      <p:sp>
        <p:nvSpPr>
          <p:cNvPr id="18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171053" y="6222025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7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739482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320593"/>
            <a:ext cx="10018713" cy="1752599"/>
          </a:xfrm>
        </p:spPr>
        <p:txBody>
          <a:bodyPr>
            <a:noAutofit/>
          </a:bodyPr>
          <a:lstStyle/>
          <a:p>
            <a:r>
              <a:rPr lang="en-GB" sz="6000" dirty="0"/>
              <a:t>QML:</a:t>
            </a:r>
            <a:br>
              <a:rPr lang="en-GB" sz="6000" dirty="0"/>
            </a:br>
            <a:r>
              <a:rPr lang="en-GB" sz="6000" dirty="0" err="1"/>
              <a:t>Esempio</a:t>
            </a:r>
            <a:r>
              <a:rPr lang="en-GB" sz="6000" dirty="0"/>
              <a:t> di </a:t>
            </a:r>
            <a:r>
              <a:rPr lang="en-GB" sz="6000" dirty="0" err="1"/>
              <a:t>sintassi</a:t>
            </a:r>
            <a:endParaRPr lang="en-GB" sz="6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3102" y="2438399"/>
            <a:ext cx="4542269" cy="365850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&lt;question&gt; {MU}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=&gt;Quale di </a:t>
            </a:r>
            <a:r>
              <a:rPr lang="en-GB" sz="1800" dirty="0" err="1">
                <a:latin typeface="Consolas" panose="020B0609020204030204" pitchFamily="49" charset="0"/>
              </a:rPr>
              <a:t>questi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colori</a:t>
            </a:r>
            <a:r>
              <a:rPr lang="en-GB" sz="1800" dirty="0">
                <a:latin typeface="Consolas" panose="020B0609020204030204" pitchFamily="49" charset="0"/>
              </a:rPr>
              <a:t> non </a:t>
            </a:r>
            <a:r>
              <a:rPr lang="en-GB" sz="1800" dirty="0" err="1">
                <a:latin typeface="Consolas" panose="020B0609020204030204" pitchFamily="49" charset="0"/>
              </a:rPr>
              <a:t>appertiene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alla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bandiera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italiana</a:t>
            </a:r>
            <a:r>
              <a:rPr lang="en-GB" sz="1800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{} Bianco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{X} </a:t>
            </a:r>
            <a:r>
              <a:rPr lang="en-GB" sz="1800" dirty="0" err="1">
                <a:latin typeface="Consolas" panose="020B0609020204030204" pitchFamily="49" charset="0"/>
              </a:rPr>
              <a:t>Blu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{} Rosso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{} Verde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&lt;fine&gt;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582485" y="2438399"/>
            <a:ext cx="39205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Una </a:t>
            </a:r>
            <a:r>
              <a:rPr lang="en-GB" sz="2400" dirty="0" err="1"/>
              <a:t>domanda</a:t>
            </a:r>
            <a:r>
              <a:rPr lang="en-GB" sz="2400" dirty="0"/>
              <a:t> è </a:t>
            </a:r>
            <a:r>
              <a:rPr lang="en-GB" sz="2400" dirty="0" err="1"/>
              <a:t>formata</a:t>
            </a:r>
            <a:r>
              <a:rPr lang="en-GB" sz="2400" dirty="0"/>
              <a:t> da: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Tag di </a:t>
            </a:r>
            <a:r>
              <a:rPr lang="en-GB" sz="2400" dirty="0" err="1"/>
              <a:t>inizio</a:t>
            </a:r>
            <a:r>
              <a:rPr lang="en-GB" sz="2400" dirty="0"/>
              <a:t> e fine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/>
              <a:t>Tipo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/>
              <a:t>Testo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 err="1"/>
              <a:t>Risposte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582485" y="4557932"/>
            <a:ext cx="3920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Espressione</a:t>
            </a:r>
            <a:r>
              <a:rPr lang="en-GB" sz="2000" b="1" dirty="0"/>
              <a:t> </a:t>
            </a:r>
            <a:r>
              <a:rPr lang="en-GB" sz="2000" b="1" dirty="0" err="1"/>
              <a:t>regolare</a:t>
            </a:r>
            <a:r>
              <a:rPr lang="en-GB" sz="2000" b="1" dirty="0"/>
              <a:t> </a:t>
            </a:r>
            <a:r>
              <a:rPr lang="en-GB" sz="2000" b="1" dirty="0" err="1"/>
              <a:t>utilizzata</a:t>
            </a:r>
            <a:r>
              <a:rPr lang="en-GB" sz="2000" b="1" dirty="0"/>
              <a:t>:</a:t>
            </a:r>
          </a:p>
          <a:p>
            <a:endParaRPr lang="en-GB" sz="2000" dirty="0"/>
          </a:p>
          <a:p>
            <a:r>
              <a:rPr lang="en-GB" sz="2000" dirty="0"/>
              <a:t>^[\s]*&lt;question&gt;\{(MU)\}[\s]*=&gt;([^\{]*)[\s]*((\{(X?[\s]*)\}[\s]*(\S{1,}.*)[\s]*){2,})&lt;fine&gt;[\s]*</a:t>
            </a:r>
          </a:p>
        </p:txBody>
      </p:sp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070519" y="6096902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8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4780803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9363"/>
            <a:ext cx="10018713" cy="1752599"/>
          </a:xfrm>
        </p:spPr>
        <p:txBody>
          <a:bodyPr>
            <a:normAutofit/>
          </a:bodyPr>
          <a:lstStyle/>
          <a:p>
            <a:r>
              <a:rPr lang="en-GB" sz="6000" dirty="0"/>
              <a:t>Test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197016"/>
            <a:ext cx="10018713" cy="3124201"/>
          </a:xfrm>
        </p:spPr>
        <p:txBody>
          <a:bodyPr>
            <a:normAutofit/>
          </a:bodyPr>
          <a:lstStyle/>
          <a:p>
            <a:r>
              <a:rPr lang="en-GB" sz="3200" dirty="0" err="1"/>
              <a:t>Strumento</a:t>
            </a:r>
            <a:r>
              <a:rPr lang="en-GB" sz="3200" dirty="0"/>
              <a:t> per I test </a:t>
            </a:r>
            <a:r>
              <a:rPr lang="en-GB" sz="3200" dirty="0" err="1"/>
              <a:t>d’unità</a:t>
            </a:r>
            <a:r>
              <a:rPr lang="en-GB" sz="3200" dirty="0"/>
              <a:t>: Jasmine</a:t>
            </a:r>
          </a:p>
          <a:p>
            <a:r>
              <a:rPr lang="en-GB" sz="3200" dirty="0"/>
              <a:t>Framework open source per la </a:t>
            </a:r>
            <a:r>
              <a:rPr lang="en-GB" sz="3200" dirty="0" err="1"/>
              <a:t>progettazione</a:t>
            </a:r>
            <a:r>
              <a:rPr lang="en-GB" sz="3200" dirty="0"/>
              <a:t> </a:t>
            </a:r>
            <a:r>
              <a:rPr lang="en-GB" sz="3200" dirty="0" err="1"/>
              <a:t>ed</a:t>
            </a:r>
            <a:r>
              <a:rPr lang="en-GB" sz="3200" dirty="0"/>
              <a:t> </a:t>
            </a:r>
            <a:r>
              <a:rPr lang="en-GB" sz="3200" dirty="0" err="1"/>
              <a:t>esecuzione</a:t>
            </a:r>
            <a:r>
              <a:rPr lang="en-GB" sz="3200" dirty="0"/>
              <a:t> di test per </a:t>
            </a:r>
            <a:r>
              <a:rPr lang="en-GB" sz="3200" dirty="0" err="1"/>
              <a:t>Javascript</a:t>
            </a:r>
            <a:endParaRPr lang="en-GB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50" y="4309855"/>
            <a:ext cx="8086343" cy="1718151"/>
          </a:xfrm>
          <a:prstGeom prst="rect">
            <a:avLst/>
          </a:prstGeom>
        </p:spPr>
      </p:pic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65006" cy="365125"/>
          </a:xfrm>
        </p:spPr>
        <p:txBody>
          <a:bodyPr/>
          <a:lstStyle/>
          <a:p>
            <a:fld id="{5480F8F5-B768-441C-AF31-6EA0CB405703}" type="slidenum">
              <a:rPr lang="en-GB" sz="2400" smtClean="0"/>
              <a:t>9</a:t>
            </a:fld>
            <a:r>
              <a:rPr lang="en-GB" sz="2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427003261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167</TotalTime>
  <Words>214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Parallasse</vt:lpstr>
      <vt:lpstr>QUIZZIPEDIA</vt:lpstr>
      <vt:lpstr>Revisione di Qualifica</vt:lpstr>
      <vt:lpstr>Una breve panoramica</vt:lpstr>
      <vt:lpstr>Cambiamenti rispetto RP</vt:lpstr>
      <vt:lpstr>Funzionalità offerte da Quizzipedia - 1</vt:lpstr>
      <vt:lpstr>Funzionalità offerte da Quizzipedia - 2</vt:lpstr>
      <vt:lpstr>QML:  Question Markup Language</vt:lpstr>
      <vt:lpstr>QML: Esempio di sintassi</vt:lpstr>
      <vt:lpstr>Test</vt:lpstr>
      <vt:lpstr>Risultato test</vt:lpstr>
      <vt:lpstr>Consuntivo di periodo</vt:lpstr>
      <vt:lpstr>Consuntivo di periodo</vt:lpstr>
      <vt:lpstr>Dimostrazione 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Alessio</dc:creator>
  <cp:lastModifiedBy>Luca Alessio</cp:lastModifiedBy>
  <cp:revision>19</cp:revision>
  <dcterms:created xsi:type="dcterms:W3CDTF">2016-07-09T09:05:39Z</dcterms:created>
  <dcterms:modified xsi:type="dcterms:W3CDTF">2016-07-10T17:47:59Z</dcterms:modified>
</cp:coreProperties>
</file>