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e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62" r:id="rId1"/>
    <p:sldMasterId id="2147484074" r:id="rId2"/>
  </p:sldMasterIdLst>
  <p:notesMasterIdLst>
    <p:notesMasterId r:id="rId15"/>
  </p:notesMasterIdLst>
  <p:sldIdLst>
    <p:sldId id="256" r:id="rId3"/>
    <p:sldId id="257" r:id="rId4"/>
    <p:sldId id="259" r:id="rId5"/>
    <p:sldId id="268" r:id="rId6"/>
    <p:sldId id="272" r:id="rId7"/>
    <p:sldId id="270" r:id="rId8"/>
    <p:sldId id="273" r:id="rId9"/>
    <p:sldId id="261" r:id="rId10"/>
    <p:sldId id="27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86418"/>
  </p:normalViewPr>
  <p:slideViewPr>
    <p:cSldViewPr snapToGrid="0">
      <p:cViewPr varScale="1">
        <p:scale>
          <a:sx n="109" d="100"/>
          <a:sy n="109" d="100"/>
        </p:scale>
        <p:origin x="21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9A16-77D6-44C0-952D-76FB549DD0BF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6EA73-DC51-439D-9A15-5D875FE7050A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7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6EA73-DC51-439D-9A15-5D875FE7050A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6EA73-DC51-439D-9A15-5D875FE705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1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6EA73-DC51-439D-9A15-5D875FE705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9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6EA73-DC51-439D-9A15-5D875FE705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4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1BCCE8-8850-DF4B-BBA5-D101242539B2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254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1F71-079C-444E-BD67-CBE6E7D4CED2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462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07DC-967D-6440-8C77-9DAD2621F33F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9A6A36-267C-7540-9D5C-7411F74ECC32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36546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8C96-573D-674E-A47C-99EA25788C82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11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7502D-B39A-7F4B-8D6C-CF6689EF0911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777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E097-6A32-E341-B544-7F2B9C3D5002}" type="datetime1">
              <a:rPr lang="it-IT" smtClean="0"/>
              <a:t>22/08/16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9867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9243-BCC2-9C44-8719-AB7C87CFBBC4}" type="datetime1">
              <a:rPr lang="it-IT" smtClean="0"/>
              <a:t>22/08/16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31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2610-87C5-3445-8773-FBF452D38F92}" type="datetime1">
              <a:rPr lang="it-IT" smtClean="0"/>
              <a:t>22/08/16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65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BD17-671F-674A-AC53-6A12459C4467}" type="datetime1">
              <a:rPr lang="it-IT" smtClean="0"/>
              <a:t>22/08/16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1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823865-EE0F-5041-B5DA-4DE8ECE60274}" type="datetime1">
              <a:rPr lang="it-IT" smtClean="0"/>
              <a:t>22/08/16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583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31A5-FC7A-E249-A409-960016919CEC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5430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6053B-5256-964A-803A-478AAB1A608F}" type="datetime1">
              <a:rPr lang="it-IT" smtClean="0"/>
              <a:t>22/08/16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228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2BF5-BBB7-3548-956F-1D1C69C9BE41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28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0F57-CA15-684A-973F-2D173A389232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85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6E1B-69DD-F14D-AF5B-6C46CDD3E66F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22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33883-8E3A-4141-BCFD-4D214B8F9FF7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942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FA95-86D2-0649-9DDD-6013B776B47B}" type="datetime1">
              <a:rPr lang="it-IT" smtClean="0"/>
              <a:t>22/08/16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638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B2F5-D82B-E342-8746-EA9A945B0AA1}" type="datetime1">
              <a:rPr lang="it-IT" smtClean="0"/>
              <a:t>22/08/16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09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9EAC-C53D-6E4B-B7F9-CC5F568D834B}" type="datetime1">
              <a:rPr lang="it-IT" smtClean="0"/>
              <a:t>22/08/16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63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F568-8F68-134A-BED7-276EE9C73D98}" type="datetime1">
              <a:rPr lang="it-IT" smtClean="0"/>
              <a:t>22/08/16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8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B7794-AA4A-264E-A35E-07D8FD190CCC}" type="datetime1">
              <a:rPr lang="it-IT" smtClean="0"/>
              <a:t>22/08/16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715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445B1-2FE7-974D-A594-26077B589DD4}" type="datetime1">
              <a:rPr lang="it-IT" smtClean="0"/>
              <a:t>22/08/16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8057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A080EE-0349-F744-B65D-9CC8E3317BCE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5742FE-FDCD-3441-BBEE-78802E853577}" type="datetime1">
              <a:rPr lang="it-IT" smtClean="0"/>
              <a:t>22/08/16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80F8F5-B768-441C-AF31-6EA0CB405703}" type="slidenum">
              <a:rPr lang="en-GB" smtClean="0"/>
              <a:t>‹n.›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05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QUIZZIPEDIA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Team 404</a:t>
            </a:r>
          </a:p>
        </p:txBody>
      </p:sp>
    </p:spTree>
    <p:extLst>
      <p:ext uri="{BB962C8B-B14F-4D97-AF65-F5344CB8AC3E}">
        <p14:creationId xmlns:p14="http://schemas.microsoft.com/office/powerpoint/2010/main" val="40744075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6000" dirty="0"/>
              <a:t>Consuntivo di </a:t>
            </a:r>
            <a:r>
              <a:rPr lang="it-IT" sz="6000" dirty="0" smtClean="0"/>
              <a:t>periodo – 1</a:t>
            </a:r>
            <a:br>
              <a:rPr lang="it-IT" sz="6000" dirty="0" smtClean="0"/>
            </a:br>
            <a:r>
              <a:rPr lang="it-IT" sz="6000" dirty="0" smtClean="0"/>
              <a:t>(periodo scorso, da aggiornare)</a:t>
            </a:r>
            <a:endParaRPr lang="it-IT" sz="6000" dirty="0"/>
          </a:p>
        </p:txBody>
      </p:sp>
      <p:pic>
        <p:nvPicPr>
          <p:cNvPr id="1026" name="Picture 2" descr="C:\Users\Davide\Dropbox\Screenshot\Screenshot 2016-07-09 11.53.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713" y="2171700"/>
            <a:ext cx="6125054" cy="3033934"/>
          </a:xfrm>
          <a:prstGeom prst="rect">
            <a:avLst/>
          </a:prstGeom>
          <a:noFill/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37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7412" y="80889"/>
            <a:ext cx="10018713" cy="175259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dirty="0"/>
              <a:t>Consuntivo</a:t>
            </a:r>
            <a:r>
              <a:rPr lang="it-IT" dirty="0"/>
              <a:t> </a:t>
            </a:r>
            <a:r>
              <a:rPr lang="it-IT" sz="6000" dirty="0"/>
              <a:t>di </a:t>
            </a:r>
            <a:r>
              <a:rPr lang="it-IT" sz="6000" dirty="0" smtClean="0"/>
              <a:t>periodo – 2</a:t>
            </a:r>
            <a:br>
              <a:rPr lang="it-IT" sz="6000" dirty="0" smtClean="0"/>
            </a:br>
            <a:r>
              <a:rPr lang="it-IT" sz="6000" dirty="0" smtClean="0"/>
              <a:t>(periodo scorso, da aggiornare)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 </a:t>
            </a:r>
          </a:p>
        </p:txBody>
      </p:sp>
      <p:pic>
        <p:nvPicPr>
          <p:cNvPr id="2051" name="Picture 3" descr="C:\Users\Davide\Documents\GitHub\Documenti\Piano di Progetto\Images\chart-Consuntivo_Ore_Prog_Det_C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851" y="1833488"/>
            <a:ext cx="7697836" cy="4595447"/>
          </a:xfrm>
          <a:prstGeom prst="rect">
            <a:avLst/>
          </a:prstGeom>
          <a:noFill/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13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484312" y="1958082"/>
            <a:ext cx="10018709" cy="1468800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/>
              <a:t>Dimostrazione</a:t>
            </a:r>
            <a:r>
              <a:rPr lang="en-GB" sz="6600" dirty="0"/>
              <a:t> </a:t>
            </a:r>
            <a:r>
              <a:rPr lang="en-GB" sz="6600" dirty="0" err="1"/>
              <a:t>Prototipo</a:t>
            </a:r>
            <a:endParaRPr lang="en-GB" sz="6600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team404swe@gmail.com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575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446649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dirty="0" err="1"/>
              <a:t>Revisione</a:t>
            </a:r>
            <a:r>
              <a:rPr lang="en-GB" sz="6000" dirty="0"/>
              <a:t> di </a:t>
            </a:r>
            <a:r>
              <a:rPr lang="en-GB" sz="6000" dirty="0" err="1"/>
              <a:t>Qualifica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67524" y="2532184"/>
            <a:ext cx="8935500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Funzionalità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Requisiti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Test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Consuntivi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Prova</a:t>
            </a:r>
            <a:r>
              <a:rPr lang="en-GB" sz="2800" dirty="0" smtClean="0"/>
              <a:t> </a:t>
            </a:r>
            <a:r>
              <a:rPr lang="en-GB" sz="2800" dirty="0" err="1" smtClean="0"/>
              <a:t>applicazione</a:t>
            </a:r>
            <a:endParaRPr lang="en-GB" sz="28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6416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7906" y="190635"/>
            <a:ext cx="10018713" cy="1258021"/>
          </a:xfrm>
        </p:spPr>
        <p:txBody>
          <a:bodyPr>
            <a:noAutofit/>
          </a:bodyPr>
          <a:lstStyle/>
          <a:p>
            <a:r>
              <a:rPr lang="en-GB" sz="6000" dirty="0" err="1"/>
              <a:t>Funzionalità</a:t>
            </a:r>
            <a:r>
              <a:rPr lang="en-GB" sz="6000" dirty="0"/>
              <a:t> </a:t>
            </a:r>
            <a:r>
              <a:rPr lang="en-GB" sz="6000" dirty="0" smtClean="0"/>
              <a:t>di </a:t>
            </a:r>
            <a:r>
              <a:rPr lang="en-GB" sz="6000" dirty="0" err="1" smtClean="0"/>
              <a:t>Quizzipedia</a:t>
            </a:r>
            <a:r>
              <a:rPr lang="en-GB" sz="6000" dirty="0" smtClean="0"/>
              <a:t> </a:t>
            </a:r>
            <a:r>
              <a:rPr lang="en-GB" sz="6000" dirty="0"/>
              <a:t>- 1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7906" y="4672528"/>
            <a:ext cx="10018713" cy="100986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 err="1" smtClean="0"/>
              <a:t>Ricerca</a:t>
            </a:r>
            <a:r>
              <a:rPr lang="en-GB" sz="2800" dirty="0" smtClean="0"/>
              <a:t> </a:t>
            </a:r>
            <a:r>
              <a:rPr lang="en-GB" sz="2800" dirty="0" err="1" smtClean="0"/>
              <a:t>questionari</a:t>
            </a:r>
            <a:r>
              <a:rPr lang="en-GB" sz="2800" dirty="0" smtClean="0"/>
              <a:t> o </a:t>
            </a:r>
            <a:r>
              <a:rPr lang="en-GB" sz="2800" dirty="0" err="1" smtClean="0"/>
              <a:t>filtro</a:t>
            </a:r>
            <a:r>
              <a:rPr lang="en-GB" sz="2800" dirty="0" smtClean="0"/>
              <a:t> per </a:t>
            </a:r>
            <a:r>
              <a:rPr lang="en-GB" sz="2800" dirty="0" err="1" smtClean="0"/>
              <a:t>categoria</a:t>
            </a:r>
            <a:endParaRPr lang="en-GB" sz="2800" dirty="0"/>
          </a:p>
          <a:p>
            <a:pPr algn="ctr"/>
            <a:r>
              <a:rPr lang="en-GB" sz="2800" dirty="0" err="1" smtClean="0"/>
              <a:t>Compilazione</a:t>
            </a:r>
            <a:r>
              <a:rPr lang="en-GB" sz="2800" dirty="0" smtClean="0"/>
              <a:t> </a:t>
            </a:r>
            <a:r>
              <a:rPr lang="en-GB" sz="2800" dirty="0" err="1" smtClean="0"/>
              <a:t>questionari</a:t>
            </a:r>
            <a:r>
              <a:rPr lang="en-GB" sz="2800" dirty="0" smtClean="0"/>
              <a:t> </a:t>
            </a:r>
            <a:r>
              <a:rPr lang="en-GB" sz="2800" dirty="0" err="1" smtClean="0"/>
              <a:t>semplice</a:t>
            </a:r>
            <a:r>
              <a:rPr lang="en-GB" sz="2800" dirty="0" smtClean="0"/>
              <a:t> e </a:t>
            </a:r>
            <a:r>
              <a:rPr lang="en-GB" sz="2800" dirty="0" err="1" smtClean="0"/>
              <a:t>immediata</a:t>
            </a:r>
            <a:endParaRPr lang="en-GB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2" y="1200703"/>
            <a:ext cx="6669560" cy="328708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386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1228"/>
            <a:ext cx="10018713" cy="1246057"/>
          </a:xfrm>
        </p:spPr>
        <p:txBody>
          <a:bodyPr>
            <a:noAutofit/>
          </a:bodyPr>
          <a:lstStyle/>
          <a:p>
            <a:r>
              <a:rPr lang="en-GB" sz="6000" dirty="0" err="1"/>
              <a:t>Funzionalità</a:t>
            </a:r>
            <a:r>
              <a:rPr lang="en-GB" sz="6000" dirty="0"/>
              <a:t> </a:t>
            </a:r>
            <a:r>
              <a:rPr lang="en-GB" sz="6000" dirty="0" smtClean="0"/>
              <a:t>di </a:t>
            </a:r>
            <a:r>
              <a:rPr lang="en-GB" sz="6000" dirty="0" err="1" smtClean="0"/>
              <a:t>Quizzipedia</a:t>
            </a:r>
            <a:r>
              <a:rPr lang="en-GB" sz="6000" dirty="0" smtClean="0"/>
              <a:t> </a:t>
            </a:r>
            <a:r>
              <a:rPr lang="en-GB" sz="6000" dirty="0"/>
              <a:t>- </a:t>
            </a:r>
            <a:r>
              <a:rPr lang="en-GB" sz="6000" dirty="0" smtClean="0"/>
              <a:t>2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4730220"/>
            <a:ext cx="10018713" cy="1122098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 smtClean="0"/>
              <a:t>Creazione</a:t>
            </a:r>
            <a:r>
              <a:rPr lang="en-GB" sz="2800" dirty="0" smtClean="0"/>
              <a:t> </a:t>
            </a:r>
            <a:r>
              <a:rPr lang="en-GB" sz="2800" dirty="0" err="1" smtClean="0"/>
              <a:t>domande</a:t>
            </a:r>
            <a:r>
              <a:rPr lang="en-GB" sz="2800" dirty="0" smtClean="0"/>
              <a:t> e </a:t>
            </a:r>
            <a:r>
              <a:rPr lang="en-GB" sz="2800" dirty="0" err="1" smtClean="0"/>
              <a:t>questionari</a:t>
            </a:r>
            <a:endParaRPr lang="en-GB" sz="2800" dirty="0"/>
          </a:p>
          <a:p>
            <a:pPr algn="ctr"/>
            <a:r>
              <a:rPr lang="en-GB" sz="2800" dirty="0" smtClean="0"/>
              <a:t>Due </a:t>
            </a:r>
            <a:r>
              <a:rPr lang="en-GB" sz="2800" dirty="0" err="1" smtClean="0"/>
              <a:t>modalità</a:t>
            </a:r>
            <a:r>
              <a:rPr lang="en-GB" sz="2800" dirty="0" smtClean="0"/>
              <a:t> di </a:t>
            </a:r>
            <a:r>
              <a:rPr lang="en-GB" sz="2800" dirty="0" err="1" smtClean="0"/>
              <a:t>creazione</a:t>
            </a:r>
            <a:r>
              <a:rPr lang="en-GB" sz="2800" dirty="0" smtClean="0"/>
              <a:t> </a:t>
            </a:r>
            <a:r>
              <a:rPr lang="en-GB" sz="2800" dirty="0" err="1" smtClean="0"/>
              <a:t>delle</a:t>
            </a:r>
            <a:r>
              <a:rPr lang="en-GB" sz="2800" dirty="0" smtClean="0"/>
              <a:t> </a:t>
            </a:r>
            <a:r>
              <a:rPr lang="en-GB" sz="2800" dirty="0" err="1" smtClean="0"/>
              <a:t>domande</a:t>
            </a:r>
            <a:r>
              <a:rPr lang="en-GB" sz="2800" dirty="0" smtClean="0"/>
              <a:t>: form o QML</a:t>
            </a:r>
            <a:endParaRPr lang="en-GB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2" y="1079937"/>
            <a:ext cx="9541267" cy="3650283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3694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1228"/>
            <a:ext cx="10018713" cy="1246057"/>
          </a:xfrm>
        </p:spPr>
        <p:txBody>
          <a:bodyPr>
            <a:noAutofit/>
          </a:bodyPr>
          <a:lstStyle/>
          <a:p>
            <a:r>
              <a:rPr lang="en-GB" sz="6000" dirty="0" err="1"/>
              <a:t>Funzionalità</a:t>
            </a:r>
            <a:r>
              <a:rPr lang="en-GB" sz="6000" dirty="0"/>
              <a:t> </a:t>
            </a:r>
            <a:r>
              <a:rPr lang="en-GB" sz="6000" dirty="0" smtClean="0"/>
              <a:t>di </a:t>
            </a:r>
            <a:r>
              <a:rPr lang="en-GB" sz="6000" dirty="0" err="1" smtClean="0"/>
              <a:t>Quizzipedia</a:t>
            </a:r>
            <a:r>
              <a:rPr lang="en-GB" sz="6000" dirty="0" smtClean="0"/>
              <a:t> </a:t>
            </a:r>
            <a:r>
              <a:rPr lang="en-GB" sz="6000"/>
              <a:t>- </a:t>
            </a:r>
            <a:r>
              <a:rPr lang="en-GB" sz="6000" smtClean="0"/>
              <a:t>3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4730220"/>
            <a:ext cx="10018713" cy="1122098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Varie</a:t>
            </a:r>
            <a:r>
              <a:rPr lang="en-GB" sz="2800" dirty="0"/>
              <a:t> </a:t>
            </a:r>
            <a:r>
              <a:rPr lang="en-GB" sz="2800" dirty="0" err="1"/>
              <a:t>tipologie</a:t>
            </a:r>
            <a:r>
              <a:rPr lang="en-GB" sz="2800" dirty="0"/>
              <a:t> di </a:t>
            </a:r>
            <a:r>
              <a:rPr lang="en-GB" sz="2800" dirty="0" err="1"/>
              <a:t>domanda</a:t>
            </a:r>
            <a:endParaRPr lang="en-GB" sz="2800" dirty="0"/>
          </a:p>
          <a:p>
            <a:pPr algn="ctr"/>
            <a:r>
              <a:rPr lang="en-GB" sz="2800" dirty="0" err="1"/>
              <a:t>Sintassi</a:t>
            </a:r>
            <a:r>
              <a:rPr lang="en-GB" sz="2800" dirty="0"/>
              <a:t> ad hoc per le </a:t>
            </a:r>
            <a:r>
              <a:rPr lang="en-GB" sz="2800" dirty="0" err="1"/>
              <a:t>domande</a:t>
            </a:r>
            <a:r>
              <a:rPr lang="en-GB" sz="2800" dirty="0"/>
              <a:t>: QML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60" y="1089061"/>
            <a:ext cx="5026625" cy="3503056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805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93102" y="119587"/>
            <a:ext cx="8245317" cy="1752599"/>
          </a:xfrm>
        </p:spPr>
        <p:txBody>
          <a:bodyPr>
            <a:noAutofit/>
          </a:bodyPr>
          <a:lstStyle/>
          <a:p>
            <a:r>
              <a:rPr lang="en-GB" sz="6000" dirty="0" smtClean="0"/>
              <a:t>QML: </a:t>
            </a:r>
            <a:r>
              <a:rPr lang="en-GB" sz="6000" dirty="0" err="1" smtClean="0"/>
              <a:t>Esempio</a:t>
            </a:r>
            <a:r>
              <a:rPr lang="en-GB" sz="6000" dirty="0" smtClean="0"/>
              <a:t> </a:t>
            </a:r>
            <a:r>
              <a:rPr lang="en-GB" sz="6000" dirty="0"/>
              <a:t>di </a:t>
            </a:r>
            <a:r>
              <a:rPr lang="en-GB" sz="6000" dirty="0" err="1"/>
              <a:t>sintassi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253" y="2068529"/>
            <a:ext cx="5527496" cy="4028373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</a:rPr>
              <a:t>&lt;question type=“MU”&gt;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</a:rPr>
              <a:t>  &lt;text&gt;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   Quale </a:t>
            </a:r>
            <a:r>
              <a:rPr lang="en-GB" sz="1800" dirty="0" err="1" smtClean="0">
                <a:latin typeface="Consolas" panose="020B0609020204030204" pitchFamily="49" charset="0"/>
              </a:rPr>
              <a:t>tra</a:t>
            </a:r>
            <a:r>
              <a:rPr lang="en-GB" sz="1800" dirty="0" smtClean="0">
                <a:latin typeface="Consolas" panose="020B0609020204030204" pitchFamily="49" charset="0"/>
              </a:rPr>
              <a:t> I </a:t>
            </a:r>
            <a:r>
              <a:rPr lang="en-GB" sz="1800" dirty="0" err="1" smtClean="0">
                <a:latin typeface="Consolas" panose="020B0609020204030204" pitchFamily="49" charset="0"/>
              </a:rPr>
              <a:t>seguenti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 err="1" smtClean="0">
                <a:latin typeface="Consolas" panose="020B0609020204030204" pitchFamily="49" charset="0"/>
              </a:rPr>
              <a:t>colori</a:t>
            </a:r>
            <a:r>
              <a:rPr lang="en-GB" sz="1800" dirty="0" smtClean="0">
                <a:latin typeface="Consolas" panose="020B0609020204030204" pitchFamily="49" charset="0"/>
              </a:rPr>
              <a:t> non fa parte </a:t>
            </a:r>
            <a:r>
              <a:rPr lang="en-GB" sz="1800" dirty="0" err="1" smtClean="0">
                <a:latin typeface="Consolas" panose="020B0609020204030204" pitchFamily="49" charset="0"/>
              </a:rPr>
              <a:t>della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 err="1" smtClean="0">
                <a:latin typeface="Consolas" panose="020B0609020204030204" pitchFamily="49" charset="0"/>
              </a:rPr>
              <a:t>bandiera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 err="1" smtClean="0">
                <a:latin typeface="Consolas" panose="020B0609020204030204" pitchFamily="49" charset="0"/>
              </a:rPr>
              <a:t>italiana</a:t>
            </a:r>
            <a:r>
              <a:rPr lang="en-GB" sz="1800" dirty="0" smtClean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 &lt;/text&gt;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&lt;answer </a:t>
            </a:r>
            <a:r>
              <a:rPr lang="en-GB" sz="1800" dirty="0" err="1">
                <a:latin typeface="Consolas" panose="020B0609020204030204" pitchFamily="49" charset="0"/>
              </a:rPr>
              <a:t>isRight</a:t>
            </a:r>
            <a:r>
              <a:rPr lang="en-GB" sz="1800" dirty="0">
                <a:latin typeface="Consolas" panose="020B0609020204030204" pitchFamily="49" charset="0"/>
              </a:rPr>
              <a:t>=“no”&gt;</a:t>
            </a:r>
            <a:r>
              <a:rPr lang="en-GB" sz="1800" dirty="0" err="1">
                <a:latin typeface="Consolas" panose="020B0609020204030204" pitchFamily="49" charset="0"/>
              </a:rPr>
              <a:t>verde</a:t>
            </a:r>
            <a:r>
              <a:rPr lang="en-GB" sz="1800" dirty="0">
                <a:latin typeface="Consolas" panose="020B0609020204030204" pitchFamily="49" charset="0"/>
              </a:rPr>
              <a:t>&lt;/answer</a:t>
            </a:r>
            <a:r>
              <a:rPr lang="en-GB" sz="1800" dirty="0" smtClean="0">
                <a:latin typeface="Consolas" panose="020B0609020204030204" pitchFamily="49" charset="0"/>
              </a:rPr>
              <a:t>&gt;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&lt;answer </a:t>
            </a:r>
            <a:r>
              <a:rPr lang="en-GB" sz="1800" dirty="0" err="1">
                <a:latin typeface="Consolas" panose="020B0609020204030204" pitchFamily="49" charset="0"/>
              </a:rPr>
              <a:t>isRight</a:t>
            </a:r>
            <a:r>
              <a:rPr lang="en-GB" sz="1800" dirty="0">
                <a:latin typeface="Consolas" panose="020B0609020204030204" pitchFamily="49" charset="0"/>
              </a:rPr>
              <a:t>=“no</a:t>
            </a:r>
            <a:r>
              <a:rPr lang="en-GB" sz="1800" dirty="0" smtClean="0">
                <a:latin typeface="Consolas" panose="020B0609020204030204" pitchFamily="49" charset="0"/>
              </a:rPr>
              <a:t>”&gt;</a:t>
            </a:r>
            <a:r>
              <a:rPr lang="en-GB" sz="1800" dirty="0" err="1" smtClean="0">
                <a:latin typeface="Consolas" panose="020B0609020204030204" pitchFamily="49" charset="0"/>
              </a:rPr>
              <a:t>bianco</a:t>
            </a:r>
            <a:r>
              <a:rPr lang="en-GB" sz="1800" dirty="0" smtClean="0">
                <a:latin typeface="Consolas" panose="020B0609020204030204" pitchFamily="49" charset="0"/>
              </a:rPr>
              <a:t>&lt;/</a:t>
            </a:r>
            <a:r>
              <a:rPr lang="en-GB" sz="1800" dirty="0">
                <a:latin typeface="Consolas" panose="020B0609020204030204" pitchFamily="49" charset="0"/>
              </a:rPr>
              <a:t>answer</a:t>
            </a:r>
            <a:r>
              <a:rPr lang="en-GB" sz="1800" dirty="0" smtClean="0">
                <a:latin typeface="Consolas" panose="020B0609020204030204" pitchFamily="49" charset="0"/>
              </a:rPr>
              <a:t>&gt;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&lt;answer </a:t>
            </a:r>
            <a:r>
              <a:rPr lang="en-GB" sz="1800" dirty="0" err="1">
                <a:latin typeface="Consolas" panose="020B0609020204030204" pitchFamily="49" charset="0"/>
              </a:rPr>
              <a:t>isRight</a:t>
            </a:r>
            <a:r>
              <a:rPr lang="en-GB" sz="1800" dirty="0" smtClean="0">
                <a:latin typeface="Consolas" panose="020B0609020204030204" pitchFamily="49" charset="0"/>
              </a:rPr>
              <a:t>=“yes”&gt;</a:t>
            </a:r>
            <a:r>
              <a:rPr lang="en-GB" sz="1800" dirty="0" err="1" smtClean="0">
                <a:latin typeface="Consolas" panose="020B0609020204030204" pitchFamily="49" charset="0"/>
              </a:rPr>
              <a:t>blu</a:t>
            </a:r>
            <a:r>
              <a:rPr lang="en-GB" sz="1800" dirty="0" smtClean="0">
                <a:latin typeface="Consolas" panose="020B0609020204030204" pitchFamily="49" charset="0"/>
              </a:rPr>
              <a:t>&lt;/</a:t>
            </a:r>
            <a:r>
              <a:rPr lang="en-GB" sz="1800" dirty="0">
                <a:latin typeface="Consolas" panose="020B0609020204030204" pitchFamily="49" charset="0"/>
              </a:rPr>
              <a:t>answer</a:t>
            </a:r>
            <a:r>
              <a:rPr lang="en-GB" sz="1800" dirty="0" smtClean="0">
                <a:latin typeface="Consolas" panose="020B0609020204030204" pitchFamily="49" charset="0"/>
              </a:rPr>
              <a:t>&gt;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&lt;answer </a:t>
            </a:r>
            <a:r>
              <a:rPr lang="en-GB" sz="1800" dirty="0" err="1">
                <a:latin typeface="Consolas" panose="020B0609020204030204" pitchFamily="49" charset="0"/>
              </a:rPr>
              <a:t>isRight</a:t>
            </a:r>
            <a:r>
              <a:rPr lang="en-GB" sz="1800" dirty="0">
                <a:latin typeface="Consolas" panose="020B0609020204030204" pitchFamily="49" charset="0"/>
              </a:rPr>
              <a:t>=“no</a:t>
            </a:r>
            <a:r>
              <a:rPr lang="en-GB" sz="1800" dirty="0" smtClean="0">
                <a:latin typeface="Consolas" panose="020B0609020204030204" pitchFamily="49" charset="0"/>
              </a:rPr>
              <a:t>”&gt;</a:t>
            </a:r>
            <a:r>
              <a:rPr lang="en-GB" sz="1800" dirty="0" err="1" smtClean="0">
                <a:latin typeface="Consolas" panose="020B0609020204030204" pitchFamily="49" charset="0"/>
              </a:rPr>
              <a:t>rosso</a:t>
            </a:r>
            <a:r>
              <a:rPr lang="en-GB" sz="1800" dirty="0" smtClean="0">
                <a:latin typeface="Consolas" panose="020B0609020204030204" pitchFamily="49" charset="0"/>
              </a:rPr>
              <a:t>&lt;/</a:t>
            </a:r>
            <a:r>
              <a:rPr lang="en-GB" sz="1800" dirty="0">
                <a:latin typeface="Consolas" panose="020B0609020204030204" pitchFamily="49" charset="0"/>
              </a:rPr>
              <a:t>answer&gt;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</a:rPr>
              <a:t>&lt;/question&gt;</a:t>
            </a: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82485" y="2068529"/>
            <a:ext cx="3920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Una </a:t>
            </a:r>
            <a:r>
              <a:rPr lang="en-GB" sz="2400" dirty="0" err="1"/>
              <a:t>domanda</a:t>
            </a:r>
            <a:r>
              <a:rPr lang="en-GB" sz="2400" dirty="0"/>
              <a:t> è </a:t>
            </a:r>
            <a:r>
              <a:rPr lang="en-GB" sz="2400" dirty="0" err="1"/>
              <a:t>formata</a:t>
            </a:r>
            <a:r>
              <a:rPr lang="en-GB" sz="2400" dirty="0"/>
              <a:t> da</a:t>
            </a:r>
            <a:r>
              <a:rPr lang="en-GB" sz="2400" dirty="0" smtClean="0"/>
              <a:t>: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Tag di </a:t>
            </a:r>
            <a:r>
              <a:rPr lang="en-GB" sz="2400" dirty="0" err="1"/>
              <a:t>inizio</a:t>
            </a:r>
            <a:r>
              <a:rPr lang="en-GB" sz="2400" dirty="0"/>
              <a:t> e </a:t>
            </a:r>
            <a:r>
              <a:rPr lang="en-GB" sz="2400" dirty="0" smtClean="0"/>
              <a:t>fine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 smtClean="0"/>
              <a:t>Tipo</a:t>
            </a: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 smtClean="0"/>
              <a:t>Testo</a:t>
            </a:r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/>
              <a:t>Risposte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080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err="1" smtClean="0"/>
              <a:t>Requisiti</a:t>
            </a:r>
            <a:endParaRPr lang="en-GB" sz="6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Inserire</a:t>
            </a:r>
            <a:r>
              <a:rPr lang="en-GB" dirty="0" smtClean="0"/>
              <a:t> </a:t>
            </a:r>
            <a:r>
              <a:rPr lang="en-GB" dirty="0" err="1" smtClean="0"/>
              <a:t>grafico</a:t>
            </a:r>
            <a:r>
              <a:rPr lang="en-GB" dirty="0" smtClean="0"/>
              <a:t> </a:t>
            </a:r>
            <a:r>
              <a:rPr lang="en-GB" dirty="0" err="1" smtClean="0"/>
              <a:t>requisiti</a:t>
            </a:r>
            <a:r>
              <a:rPr lang="en-GB" dirty="0" smtClean="0"/>
              <a:t> qui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X% dei requisiti obbligatori soddisfatti</a:t>
            </a:r>
          </a:p>
          <a:p>
            <a:endParaRPr lang="it-IT" dirty="0" smtClean="0"/>
          </a:p>
          <a:p>
            <a:r>
              <a:rPr lang="it-IT" dirty="0" smtClean="0"/>
              <a:t>X% dei requisiti desiderabili soddisfatti</a:t>
            </a:r>
          </a:p>
          <a:p>
            <a:endParaRPr lang="it-IT" dirty="0" smtClean="0"/>
          </a:p>
          <a:p>
            <a:r>
              <a:rPr lang="it-IT" dirty="0" smtClean="0"/>
              <a:t>X% dei requisiti facoltativi soddisfatti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8698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79363"/>
            <a:ext cx="10018713" cy="101765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Test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197016"/>
            <a:ext cx="10018713" cy="3124201"/>
          </a:xfrm>
        </p:spPr>
        <p:txBody>
          <a:bodyPr>
            <a:normAutofit/>
          </a:bodyPr>
          <a:lstStyle/>
          <a:p>
            <a:r>
              <a:rPr lang="en-GB" sz="3200" dirty="0" err="1"/>
              <a:t>Strumento</a:t>
            </a:r>
            <a:r>
              <a:rPr lang="en-GB" sz="3200" dirty="0"/>
              <a:t> per I test </a:t>
            </a:r>
            <a:r>
              <a:rPr lang="en-GB" sz="3200" dirty="0" err="1"/>
              <a:t>d’unità</a:t>
            </a:r>
            <a:r>
              <a:rPr lang="en-GB" sz="3200" dirty="0"/>
              <a:t>: Jasmine</a:t>
            </a:r>
          </a:p>
          <a:p>
            <a:r>
              <a:rPr lang="en-GB" sz="3200" dirty="0"/>
              <a:t>Framework open source per la </a:t>
            </a:r>
            <a:r>
              <a:rPr lang="en-GB" sz="3200" dirty="0" err="1"/>
              <a:t>progettazione</a:t>
            </a:r>
            <a:r>
              <a:rPr lang="en-GB" sz="3200" dirty="0"/>
              <a:t> </a:t>
            </a:r>
            <a:r>
              <a:rPr lang="en-GB" sz="3200" dirty="0" err="1"/>
              <a:t>ed</a:t>
            </a:r>
            <a:r>
              <a:rPr lang="en-GB" sz="3200" dirty="0"/>
              <a:t> </a:t>
            </a:r>
            <a:r>
              <a:rPr lang="en-GB" sz="3200" dirty="0" err="1"/>
              <a:t>esecuzione</a:t>
            </a:r>
            <a:r>
              <a:rPr lang="en-GB" sz="3200" dirty="0"/>
              <a:t> di test per </a:t>
            </a:r>
            <a:r>
              <a:rPr lang="en-GB" sz="3200" dirty="0" err="1"/>
              <a:t>Javascript</a:t>
            </a:r>
            <a:endParaRPr lang="en-GB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94" y="3376023"/>
            <a:ext cx="8086343" cy="1718151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326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69198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GB" sz="6000" dirty="0" err="1" smtClean="0"/>
              <a:t>Risultati</a:t>
            </a:r>
            <a:r>
              <a:rPr lang="en-GB" sz="6000" dirty="0" smtClean="0"/>
              <a:t> </a:t>
            </a:r>
            <a:r>
              <a:rPr lang="en-GB" sz="6000" dirty="0"/>
              <a:t>test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8</a:t>
            </a:fld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66" y="1485329"/>
            <a:ext cx="7086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6869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Ritaglio">
  <a:themeElements>
    <a:clrScheme name="Ritaglio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itaglio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291</TotalTime>
  <Words>231</Words>
  <Application>Microsoft Macintosh PowerPoint</Application>
  <PresentationFormat>Widescreen</PresentationFormat>
  <Paragraphs>67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Franklin Gothic Book</vt:lpstr>
      <vt:lpstr>Wingdings</vt:lpstr>
      <vt:lpstr>1_Ritaglio</vt:lpstr>
      <vt:lpstr>Ritaglio</vt:lpstr>
      <vt:lpstr>QUIZZIPEDIA</vt:lpstr>
      <vt:lpstr>Revisione di Qualifica</vt:lpstr>
      <vt:lpstr>Funzionalità di Quizzipedia - 1</vt:lpstr>
      <vt:lpstr>Funzionalità di Quizzipedia - 2</vt:lpstr>
      <vt:lpstr>Funzionalità di Quizzipedia - 3</vt:lpstr>
      <vt:lpstr>QML: Esempio di sintassi</vt:lpstr>
      <vt:lpstr>Requisiti</vt:lpstr>
      <vt:lpstr>Test</vt:lpstr>
      <vt:lpstr>Risultati test</vt:lpstr>
      <vt:lpstr>Consuntivo di periodo – 1 (periodo scorso, da aggiornare)</vt:lpstr>
      <vt:lpstr>Consuntivo di periodo – 2 (periodo scorso, da aggiornare)</vt:lpstr>
      <vt:lpstr>Dimostrazione Prototipo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Alessio</dc:creator>
  <cp:lastModifiedBy>Alex Beccaro</cp:lastModifiedBy>
  <cp:revision>29</cp:revision>
  <dcterms:created xsi:type="dcterms:W3CDTF">2016-07-09T09:05:39Z</dcterms:created>
  <dcterms:modified xsi:type="dcterms:W3CDTF">2016-08-22T21:57:40Z</dcterms:modified>
</cp:coreProperties>
</file>