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xmlns=""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a16="http://schemas.microsoft.com/office/drawing/2014/main" xmlns=""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a16="http://schemas.microsoft.com/office/drawing/2014/main" xmlns=""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xmlns=""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xmlns=""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xmlns=""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xmlns=""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xmlns=""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xmlns=""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xmlns=""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xmlns=""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xmlns=""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xmlns=""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xmlns=""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a16="http://schemas.microsoft.com/office/drawing/2014/main" xmlns=""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xmlns=""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xmlns=""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xmlns=""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xmlns=""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a16="http://schemas.microsoft.com/office/drawing/2014/main" xmlns=""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xmlns=""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a16="http://schemas.microsoft.com/office/drawing/2014/main" xmlns=""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xmlns=""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a16="http://schemas.microsoft.com/office/drawing/2014/main" xmlns=""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xmlns=""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xmlns="" id="{946FF0DF-B758-41C2-85D3-67DA048E99B2}"/>
              </a:ext>
            </a:extLst>
          </p:cNvPr>
          <p:cNvSpPr txBox="1"/>
          <p:nvPr/>
        </p:nvSpPr>
        <p:spPr>
          <a:xfrm>
            <a:off x="1992573"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a16="http://schemas.microsoft.com/office/drawing/2014/main" xmlns=""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a16="http://schemas.microsoft.com/office/drawing/2014/main" xmlns=""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a16="http://schemas.microsoft.com/office/drawing/2014/main" xmlns=""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a16="http://schemas.microsoft.com/office/drawing/2014/main" xmlns=""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a16="http://schemas.microsoft.com/office/drawing/2014/main" xmlns=""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a16="http://schemas.microsoft.com/office/drawing/2014/main" xmlns=""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a16="http://schemas.microsoft.com/office/drawing/2014/main" xmlns=""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a16="http://schemas.microsoft.com/office/drawing/2014/main" xmlns=""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a16="http://schemas.microsoft.com/office/drawing/2014/main" xmlns=""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a16="http://schemas.microsoft.com/office/drawing/2014/main" xmlns=""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1178</Words>
  <Application>Microsoft Office PowerPoint</Application>
  <PresentationFormat>ワイド画面</PresentationFormat>
  <Paragraphs>159</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92</cp:revision>
  <dcterms:created xsi:type="dcterms:W3CDTF">2019-05-24T01:32:43Z</dcterms:created>
  <dcterms:modified xsi:type="dcterms:W3CDTF">2019-08-20T03:20:29Z</dcterms:modified>
</cp:coreProperties>
</file>