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2B" initials="G" lastIdx="1" clrIdx="0">
    <p:extLst>
      <p:ext uri="{19B8F6BF-5375-455C-9EA6-DF929625EA0E}">
        <p15:presenceInfo xmlns:p15="http://schemas.microsoft.com/office/powerpoint/2012/main" userId="GA2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34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5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64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15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1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0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9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52F1-D5A2-4FFB-A9DC-B433757B15A2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352" y="3013199"/>
            <a:ext cx="1148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ポッドが衝突したときの処理や演出について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9357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5983185" y="4308764"/>
            <a:ext cx="4334493" cy="1741713"/>
            <a:chOff x="3230089" y="1436915"/>
            <a:chExt cx="4334493" cy="1741713"/>
          </a:xfrm>
        </p:grpSpPr>
        <p:sp>
          <p:nvSpPr>
            <p:cNvPr id="10" name="正方形/長方形 9"/>
            <p:cNvSpPr/>
            <p:nvPr/>
          </p:nvSpPr>
          <p:spPr>
            <a:xfrm>
              <a:off x="3230089" y="1436915"/>
              <a:ext cx="433449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230089" y="2111829"/>
              <a:ext cx="433449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230089" y="2786743"/>
              <a:ext cx="433449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円形吹き出し 14"/>
          <p:cNvSpPr/>
          <p:nvPr/>
        </p:nvSpPr>
        <p:spPr>
          <a:xfrm>
            <a:off x="3459601" y="3257914"/>
            <a:ext cx="7101444" cy="1270660"/>
          </a:xfrm>
          <a:prstGeom prst="wedgeEllipseCallout">
            <a:avLst>
              <a:gd name="adj1" fmla="val 16485"/>
              <a:gd name="adj2" fmla="val 8017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まずは、ポッド同士が一定の距離まで近づくと両方のポッドが止まる</a:t>
            </a:r>
            <a:r>
              <a:rPr lang="ja-JP" altLang="en-US" dirty="0" smtClean="0">
                <a:solidFill>
                  <a:schemeClr val="tx1"/>
                </a:solidFill>
              </a:rPr>
              <a:t>ようにする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911226" y="1048985"/>
            <a:ext cx="4334493" cy="1741713"/>
            <a:chOff x="3411515" y="3359609"/>
            <a:chExt cx="4334493" cy="1741713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327" y="3943887"/>
              <a:ext cx="1030010" cy="609685"/>
            </a:xfrm>
            <a:prstGeom prst="rect">
              <a:avLst/>
            </a:prstGeom>
          </p:spPr>
        </p:pic>
      </p:grpSp>
      <p:sp>
        <p:nvSpPr>
          <p:cNvPr id="8" name="円形吹き出し 7"/>
          <p:cNvSpPr/>
          <p:nvPr/>
        </p:nvSpPr>
        <p:spPr>
          <a:xfrm>
            <a:off x="274247" y="-29239"/>
            <a:ext cx="7101444" cy="1270660"/>
          </a:xfrm>
          <a:prstGeom prst="wedgeEllipseCallout">
            <a:avLst>
              <a:gd name="adj1" fmla="val -11151"/>
              <a:gd name="adj2" fmla="val 7903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いまポッドが衝突すると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すぐにどちらかが破壊されるか両方とも破壊される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この仕様を変更する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3" b="-4314"/>
          <a:stretch/>
        </p:blipFill>
        <p:spPr>
          <a:xfrm>
            <a:off x="3372409" y="1738678"/>
            <a:ext cx="793340" cy="39885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23" y="4874777"/>
            <a:ext cx="1030010" cy="60968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4846" y="4874776"/>
            <a:ext cx="954159" cy="609685"/>
          </a:xfrm>
          <a:prstGeom prst="rect">
            <a:avLst/>
          </a:prstGeom>
        </p:spPr>
      </p:pic>
      <p:sp>
        <p:nvSpPr>
          <p:cNvPr id="3" name="線吹き出し 2 (枠付き) 2"/>
          <p:cNvSpPr/>
          <p:nvPr/>
        </p:nvSpPr>
        <p:spPr>
          <a:xfrm>
            <a:off x="8150431" y="1678637"/>
            <a:ext cx="3701143" cy="11435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461"/>
              <a:gd name="adj6" fmla="val -23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この距離は</a:t>
            </a:r>
            <a:r>
              <a:rPr lang="en-US" altLang="ja-JP" dirty="0"/>
              <a:t>64</a:t>
            </a:r>
            <a:r>
              <a:rPr lang="ja-JP" altLang="en-US" dirty="0"/>
              <a:t>とする。</a:t>
            </a:r>
            <a:endParaRPr lang="en-US" altLang="ja-JP" dirty="0"/>
          </a:p>
          <a:p>
            <a:r>
              <a:rPr lang="ja-JP" altLang="en-US" dirty="0"/>
              <a:t>理由は、ポッド同士の間で</a:t>
            </a:r>
            <a:endParaRPr lang="en-US" altLang="ja-JP" dirty="0"/>
          </a:p>
          <a:p>
            <a:r>
              <a:rPr lang="ja-JP" altLang="en-US" dirty="0"/>
              <a:t>行われるビーム撃ちあい演出の</a:t>
            </a:r>
            <a:endParaRPr lang="en-US" altLang="ja-JP" dirty="0"/>
          </a:p>
          <a:p>
            <a:r>
              <a:rPr lang="ja-JP" altLang="en-US" dirty="0"/>
              <a:t>ビーム画像が</a:t>
            </a:r>
            <a:r>
              <a:rPr lang="en-US" altLang="ja-JP" dirty="0"/>
              <a:t>64*32</a:t>
            </a:r>
            <a:r>
              <a:rPr lang="ja-JP" altLang="en-US" dirty="0"/>
              <a:t>だからで</a:t>
            </a:r>
            <a:r>
              <a:rPr lang="ja-JP" altLang="en-US" dirty="0" smtClean="0"/>
              <a:t>ある。</a:t>
            </a:r>
          </a:p>
        </p:txBody>
      </p:sp>
    </p:spTree>
    <p:extLst>
      <p:ext uri="{BB962C8B-B14F-4D97-AF65-F5344CB8AC3E}">
        <p14:creationId xmlns:p14="http://schemas.microsoft.com/office/powerpoint/2010/main" val="416494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3411515" y="3359609"/>
            <a:ext cx="4334493" cy="1741713"/>
            <a:chOff x="3411515" y="3359609"/>
            <a:chExt cx="4334493" cy="1741713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93" b="-4314"/>
            <a:stretch/>
          </p:blipFill>
          <p:spPr>
            <a:xfrm>
              <a:off x="5221940" y="4049324"/>
              <a:ext cx="793340" cy="398856"/>
            </a:xfrm>
            <a:prstGeom prst="rect">
              <a:avLst/>
            </a:prstGeom>
          </p:spPr>
        </p:pic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9985" y="3969123"/>
              <a:ext cx="965278" cy="609685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03" y="3958237"/>
              <a:ext cx="1030010" cy="609685"/>
            </a:xfrm>
            <a:prstGeom prst="rect">
              <a:avLst/>
            </a:prstGeom>
          </p:spPr>
        </p:pic>
      </p:grpSp>
      <p:sp>
        <p:nvSpPr>
          <p:cNvPr id="17" name="円形吹き出し 16"/>
          <p:cNvSpPr/>
          <p:nvPr/>
        </p:nvSpPr>
        <p:spPr>
          <a:xfrm>
            <a:off x="2713840" y="4905379"/>
            <a:ext cx="6023595" cy="1756678"/>
          </a:xfrm>
          <a:prstGeom prst="wedgeEllipseCallout">
            <a:avLst>
              <a:gd name="adj1" fmla="val -1743"/>
              <a:gd name="adj2" fmla="val -7776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攻撃は約</a:t>
            </a:r>
            <a:r>
              <a:rPr lang="en-US" altLang="ja-JP" dirty="0" smtClean="0">
                <a:solidFill>
                  <a:schemeClr val="tx1"/>
                </a:solidFill>
              </a:rPr>
              <a:t>0.3</a:t>
            </a:r>
            <a:r>
              <a:rPr lang="ja-JP" altLang="en-US" dirty="0" smtClean="0">
                <a:solidFill>
                  <a:schemeClr val="tx1"/>
                </a:solidFill>
              </a:rPr>
              <a:t>秒に一回攻撃するようにする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攻撃力は今のところ</a:t>
            </a:r>
            <a:r>
              <a:rPr lang="en-US" altLang="ja-JP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装備レベルが一上がることに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攻撃力が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上昇する予定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>
          <a:xfrm>
            <a:off x="6567382" y="2352963"/>
            <a:ext cx="5034974" cy="1641976"/>
          </a:xfrm>
          <a:prstGeom prst="wedgeEllipseCallout">
            <a:avLst>
              <a:gd name="adj1" fmla="val -27521"/>
              <a:gd name="adj2" fmla="val 6364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前のポッドが攻撃しあっている間は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後</a:t>
            </a:r>
            <a:r>
              <a:rPr lang="ja-JP" altLang="en-US" dirty="0" smtClean="0">
                <a:solidFill>
                  <a:schemeClr val="tx1"/>
                </a:solidFill>
              </a:rPr>
              <a:t>ろのポッドは待機させる（止める）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ミサイルが後ろに来た場合は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止</a:t>
            </a:r>
            <a:r>
              <a:rPr lang="ja-JP" altLang="en-US" dirty="0" smtClean="0">
                <a:solidFill>
                  <a:schemeClr val="tx1"/>
                </a:solidFill>
              </a:rPr>
              <a:t>まらずに敵ポッドを攻撃しに行く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533526" y="1204153"/>
            <a:ext cx="4334493" cy="1741713"/>
            <a:chOff x="3411515" y="3359609"/>
            <a:chExt cx="4334493" cy="1741713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93" b="-4314"/>
            <a:stretch/>
          </p:blipFill>
          <p:spPr>
            <a:xfrm>
              <a:off x="5221940" y="4049324"/>
              <a:ext cx="793340" cy="398856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9985" y="3969123"/>
              <a:ext cx="965278" cy="609685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03" y="3958237"/>
              <a:ext cx="1030010" cy="609685"/>
            </a:xfrm>
            <a:prstGeom prst="rect">
              <a:avLst/>
            </a:prstGeom>
          </p:spPr>
        </p:pic>
      </p:grpSp>
      <p:sp>
        <p:nvSpPr>
          <p:cNvPr id="9" name="円形吹き出し 8"/>
          <p:cNvSpPr/>
          <p:nvPr/>
        </p:nvSpPr>
        <p:spPr>
          <a:xfrm>
            <a:off x="2207738" y="176975"/>
            <a:ext cx="3517900" cy="1270660"/>
          </a:xfrm>
          <a:prstGeom prst="wedgeEllipseCallout">
            <a:avLst>
              <a:gd name="adj1" fmla="val -4191"/>
              <a:gd name="adj2" fmla="val 7917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近</a:t>
            </a:r>
            <a:r>
              <a:rPr lang="ja-JP" altLang="en-US" dirty="0" smtClean="0">
                <a:solidFill>
                  <a:schemeClr val="tx1"/>
                </a:solidFill>
              </a:rPr>
              <a:t>づくと攻撃し始める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攻撃しているエフェクト（小さい爆発）をさせる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005115" y="3118309"/>
            <a:ext cx="4334493" cy="1741713"/>
            <a:chOff x="3411515" y="3359609"/>
            <a:chExt cx="4334493" cy="1741713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93" b="-4314"/>
            <a:stretch/>
          </p:blipFill>
          <p:spPr>
            <a:xfrm>
              <a:off x="5221940" y="4049324"/>
              <a:ext cx="793340" cy="398856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9985" y="3969123"/>
              <a:ext cx="965278" cy="609685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03" y="3958237"/>
              <a:ext cx="1030010" cy="609685"/>
            </a:xfrm>
            <a:prstGeom prst="rect">
              <a:avLst/>
            </a:prstGeom>
          </p:spPr>
        </p:pic>
      </p:grpSp>
      <p:sp>
        <p:nvSpPr>
          <p:cNvPr id="12" name="四角形吹き出し 11"/>
          <p:cNvSpPr/>
          <p:nvPr/>
        </p:nvSpPr>
        <p:spPr>
          <a:xfrm>
            <a:off x="3372508" y="2075830"/>
            <a:ext cx="5143500" cy="1351194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攻撃演出はビーム</a:t>
            </a:r>
            <a:r>
              <a:rPr lang="ja-JP" altLang="en-US" dirty="0" smtClean="0">
                <a:solidFill>
                  <a:schemeClr val="tx1"/>
                </a:solidFill>
              </a:rPr>
              <a:t>を打ち合いさせる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ポッドの属性によってビームの色を変える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線吹き出し 2 (枠付き) 12"/>
          <p:cNvSpPr/>
          <p:nvPr/>
        </p:nvSpPr>
        <p:spPr>
          <a:xfrm>
            <a:off x="7308863" y="566079"/>
            <a:ext cx="4694712" cy="11435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538"/>
              <a:gd name="adj6" fmla="val -15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64*64</a:t>
            </a:r>
            <a:r>
              <a:rPr lang="ja-JP" altLang="en-US" dirty="0" smtClean="0"/>
              <a:t>の上</a:t>
            </a:r>
            <a:r>
              <a:rPr lang="en-US" altLang="ja-JP" dirty="0" smtClean="0"/>
              <a:t>32</a:t>
            </a:r>
            <a:r>
              <a:rPr lang="ja-JP" altLang="en-US" dirty="0" smtClean="0"/>
              <a:t>部分はプレイヤーポッドレーザー、</a:t>
            </a:r>
            <a:endParaRPr lang="en-US" altLang="ja-JP" dirty="0" smtClean="0"/>
          </a:p>
          <a:p>
            <a:r>
              <a:rPr lang="ja-JP" altLang="en-US" dirty="0" smtClean="0"/>
              <a:t>下</a:t>
            </a:r>
            <a:r>
              <a:rPr lang="en-US" altLang="ja-JP" dirty="0" smtClean="0"/>
              <a:t>32</a:t>
            </a:r>
            <a:r>
              <a:rPr lang="ja-JP" altLang="en-US" dirty="0" smtClean="0"/>
              <a:t>部分はエネミーポッドレーザーを発射し、</a:t>
            </a:r>
            <a:endParaRPr lang="en-US" altLang="ja-JP" dirty="0" smtClean="0"/>
          </a:p>
          <a:p>
            <a:r>
              <a:rPr lang="ja-JP" altLang="en-US" dirty="0" smtClean="0"/>
              <a:t>互いがコスモパワーのエネルギー弾を</a:t>
            </a:r>
            <a:endParaRPr lang="en-US" altLang="ja-JP" dirty="0" smtClean="0"/>
          </a:p>
          <a:p>
            <a:r>
              <a:rPr lang="ja-JP" altLang="en-US" dirty="0" smtClean="0"/>
              <a:t>撃ちあっているように見せる演出にする。</a:t>
            </a:r>
          </a:p>
        </p:txBody>
      </p:sp>
    </p:spTree>
    <p:extLst>
      <p:ext uri="{BB962C8B-B14F-4D97-AF65-F5344CB8AC3E}">
        <p14:creationId xmlns:p14="http://schemas.microsoft.com/office/powerpoint/2010/main" val="3128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211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12</cp:revision>
  <dcterms:created xsi:type="dcterms:W3CDTF">2019-07-01T06:28:54Z</dcterms:created>
  <dcterms:modified xsi:type="dcterms:W3CDTF">2019-07-02T08:03:45Z</dcterms:modified>
</cp:coreProperties>
</file>