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2019/7/26</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a16="http://schemas.microsoft.com/office/drawing/2014/main" xmlns=""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ここをクリックすると倉庫が開ける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ここをクリックすると研究所が開ける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ここをクリックすると兵舎が開ける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351071" y="628753"/>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a16="http://schemas.microsoft.com/office/drawing/2014/main" xmlns=""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a16="http://schemas.microsoft.com/office/drawing/2014/main" xmlns="" id="{4942987D-E9F9-4BC9-8090-7DA7D48916EF}"/>
              </a:ext>
            </a:extLst>
          </p:cNvPr>
          <p:cNvSpPr txBox="1"/>
          <p:nvPr/>
        </p:nvSpPr>
        <p:spPr>
          <a:xfrm>
            <a:off x="2065536" y="1226438"/>
            <a:ext cx="8060926" cy="400110"/>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戦闘は基本的にマウスもしくは、キーボードで行うことができます。</a:t>
            </a:r>
          </a:p>
        </p:txBody>
      </p:sp>
      <p:sp>
        <p:nvSpPr>
          <p:cNvPr id="40" name="テキスト ボックス 39">
            <a:extLst>
              <a:ext uri="{FF2B5EF4-FFF2-40B4-BE49-F238E27FC236}">
                <a16:creationId xmlns:a16="http://schemas.microsoft.com/office/drawing/2014/main" xmlns="" id="{F1EA6A6B-D4D0-463A-A599-CE219946A74B}"/>
              </a:ext>
            </a:extLst>
          </p:cNvPr>
          <p:cNvSpPr txBox="1"/>
          <p:nvPr/>
        </p:nvSpPr>
        <p:spPr>
          <a:xfrm>
            <a:off x="2182579" y="4006218"/>
            <a:ext cx="7826839" cy="2585323"/>
          </a:xfrm>
          <a:prstGeom prst="rect">
            <a:avLst/>
          </a:prstGeom>
          <a:noFill/>
        </p:spPr>
        <p:txBody>
          <a:bodyPr wrap="square" rtlCol="0">
            <a:spAutoFit/>
          </a:bodyPr>
          <a:lstStyle/>
          <a:p>
            <a:r>
              <a:rPr kumimoji="1" lang="en-US" altLang="ja-JP" dirty="0">
                <a:latin typeface="チェックポイント．（ピリオド）" panose="02000600000000000000" pitchFamily="50" charset="-128"/>
                <a:ea typeface="チェックポイント．（ピリオド）" panose="02000600000000000000" pitchFamily="50" charset="-128"/>
              </a:rPr>
              <a:t>1</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または、ミサイルボタンをクリックすると</a:t>
            </a:r>
            <a:r>
              <a:rPr kumimoji="1" lang="ja-JP" altLang="en-US" dirty="0">
                <a:latin typeface="チェックポイント．（ピリオド）" panose="02000600000000000000" pitchFamily="50" charset="-128"/>
                <a:ea typeface="チェックポイント．（ピリオド）" panose="02000600000000000000" pitchFamily="50" charset="-128"/>
              </a:rPr>
              <a:t>ミサイルが出撃します。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latin typeface="チェックポイント．（ピリオド）" panose="02000600000000000000" pitchFamily="50" charset="-128"/>
                <a:ea typeface="チェックポイント．（ピリオド）" panose="02000600000000000000" pitchFamily="50" charset="-128"/>
              </a:rPr>
              <a:t>2</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en-US" altLang="ja-JP" dirty="0">
                <a:latin typeface="チェックポイント．（ピリオド）" panose="02000600000000000000" pitchFamily="50" charset="-128"/>
                <a:ea typeface="チェックポイント．（ピリオド）" panose="02000600000000000000" pitchFamily="50" charset="-128"/>
              </a:rPr>
              <a:t>3</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latin typeface="チェックポイント．（ピリオド）" panose="02000600000000000000" pitchFamily="50" charset="-128"/>
                <a:ea typeface="チェックポイント．（ピリオド）" panose="02000600000000000000" pitchFamily="50" charset="-128"/>
              </a:rPr>
              <a:t>4</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en-US" altLang="ja-JP" dirty="0">
                <a:latin typeface="チェックポイント．（ピリオド）" panose="02000600000000000000" pitchFamily="50" charset="-128"/>
                <a:ea typeface="チェックポイント．（ピリオド）" panose="02000600000000000000" pitchFamily="50" charset="-128"/>
              </a:rPr>
              <a:t>5</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を押すまたは、白</a:t>
            </a:r>
            <a:r>
              <a:rPr lang="ja-JP" altLang="en-US" dirty="0">
                <a:latin typeface="チェックポイント．（ピリオド）" panose="02000600000000000000" pitchFamily="50" charset="-128"/>
                <a:ea typeface="チェックポイント．（ピリオド）" panose="02000600000000000000" pitchFamily="50" charset="-128"/>
              </a:rPr>
              <a:t>ポッドボタンをクリックすると</a:t>
            </a:r>
            <a:r>
              <a:rPr kumimoji="1" lang="ja-JP" altLang="en-US" dirty="0">
                <a:latin typeface="チェックポイント．（ピリオド）" panose="02000600000000000000" pitchFamily="50" charset="-128"/>
                <a:ea typeface="チェックポイント．（ピリオド）" panose="02000600000000000000" pitchFamily="50" charset="-128"/>
              </a:rPr>
              <a:t>白ポッドが出撃します。</a:t>
            </a:r>
          </a:p>
        </p:txBody>
      </p:sp>
      <p:grpSp>
        <p:nvGrpSpPr>
          <p:cNvPr id="47" name="グループ化 46">
            <a:extLst>
              <a:ext uri="{FF2B5EF4-FFF2-40B4-BE49-F238E27FC236}">
                <a16:creationId xmlns:a16="http://schemas.microsoft.com/office/drawing/2014/main" xmlns="" id="{3CB0CBD5-C2FE-46AB-9EAF-C9949E68FDD5}"/>
              </a:ext>
            </a:extLst>
          </p:cNvPr>
          <p:cNvGrpSpPr/>
          <p:nvPr/>
        </p:nvGrpSpPr>
        <p:grpSpPr>
          <a:xfrm>
            <a:off x="2749940" y="2145643"/>
            <a:ext cx="6692115" cy="1673604"/>
            <a:chOff x="2198256" y="2154521"/>
            <a:chExt cx="6692115" cy="1673604"/>
          </a:xfrm>
        </p:grpSpPr>
        <p:grpSp>
          <p:nvGrpSpPr>
            <p:cNvPr id="22" name="グループ化 21">
              <a:extLst>
                <a:ext uri="{FF2B5EF4-FFF2-40B4-BE49-F238E27FC236}">
                  <a16:creationId xmlns:a16="http://schemas.microsoft.com/office/drawing/2014/main" xmlns="" id="{2B78E3B8-6F86-4761-8FD3-82445D0604CC}"/>
                </a:ext>
              </a:extLst>
            </p:cNvPr>
            <p:cNvGrpSpPr/>
            <p:nvPr/>
          </p:nvGrpSpPr>
          <p:grpSpPr>
            <a:xfrm>
              <a:off x="5100779" y="2518823"/>
              <a:ext cx="1085283" cy="1293448"/>
              <a:chOff x="3651813" y="1678331"/>
              <a:chExt cx="1140874" cy="1611706"/>
            </a:xfrm>
          </p:grpSpPr>
          <p:pic>
            <p:nvPicPr>
              <p:cNvPr id="38" name="図 37" descr="物体 が含まれている画像&#10;&#10;自動的に生成された説明">
                <a:extLst>
                  <a:ext uri="{FF2B5EF4-FFF2-40B4-BE49-F238E27FC236}">
                    <a16:creationId xmlns:a16="http://schemas.microsoft.com/office/drawing/2014/main" xmlns=""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a16="http://schemas.microsoft.com/office/drawing/2014/main" xmlns=""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CEB5C1D-B949-4327-B495-5272910D5F87}"/>
                </a:ext>
              </a:extLst>
            </p:cNvPr>
            <p:cNvGrpSpPr/>
            <p:nvPr/>
          </p:nvGrpSpPr>
          <p:grpSpPr>
            <a:xfrm>
              <a:off x="3767106" y="2598463"/>
              <a:ext cx="1085283" cy="1213371"/>
              <a:chOff x="4889474" y="1678418"/>
              <a:chExt cx="1140874" cy="1511926"/>
            </a:xfrm>
          </p:grpSpPr>
          <p:pic>
            <p:nvPicPr>
              <p:cNvPr id="36" name="図 35" descr="物体 が含まれている画像&#10;&#10;自動的に生成された説明">
                <a:extLst>
                  <a:ext uri="{FF2B5EF4-FFF2-40B4-BE49-F238E27FC236}">
                    <a16:creationId xmlns:a16="http://schemas.microsoft.com/office/drawing/2014/main" xmlns=""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a16="http://schemas.microsoft.com/office/drawing/2014/main" xmlns=""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a16="http://schemas.microsoft.com/office/drawing/2014/main" xmlns="" id="{9400590E-D727-4D03-98FF-0ACD12EBC352}"/>
                </a:ext>
              </a:extLst>
            </p:cNvPr>
            <p:cNvGrpSpPr/>
            <p:nvPr/>
          </p:nvGrpSpPr>
          <p:grpSpPr>
            <a:xfrm>
              <a:off x="6481387" y="2523853"/>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a16="http://schemas.microsoft.com/office/drawing/2014/main" xmlns=""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a16="http://schemas.microsoft.com/office/drawing/2014/main" xmlns=""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a16="http://schemas.microsoft.com/office/drawing/2014/main" xmlns="" id="{2DC9847F-77D2-4405-8121-1FE5585768EA}"/>
                </a:ext>
              </a:extLst>
            </p:cNvPr>
            <p:cNvGrpSpPr/>
            <p:nvPr/>
          </p:nvGrpSpPr>
          <p:grpSpPr>
            <a:xfrm>
              <a:off x="7805087" y="2553830"/>
              <a:ext cx="1085284" cy="1241214"/>
              <a:chOff x="7236873" y="1678331"/>
              <a:chExt cx="1140875" cy="1546620"/>
            </a:xfrm>
          </p:grpSpPr>
          <p:pic>
            <p:nvPicPr>
              <p:cNvPr id="32" name="図 31" descr="物体 が含まれている画像&#10;&#10;自動的に生成された説明">
                <a:extLst>
                  <a:ext uri="{FF2B5EF4-FFF2-40B4-BE49-F238E27FC236}">
                    <a16:creationId xmlns:a16="http://schemas.microsoft.com/office/drawing/2014/main" xmlns=""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a16="http://schemas.microsoft.com/office/drawing/2014/main" xmlns=""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a16="http://schemas.microsoft.com/office/drawing/2014/main" xmlns=""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308060" y="2355233"/>
              <a:ext cx="1184910" cy="1404518"/>
            </a:xfrm>
            <a:prstGeom prst="rect">
              <a:avLst/>
            </a:prstGeom>
          </p:spPr>
        </p:pic>
        <p:sp>
          <p:nvSpPr>
            <p:cNvPr id="41" name="テキスト ボックス 40">
              <a:extLst>
                <a:ext uri="{FF2B5EF4-FFF2-40B4-BE49-F238E27FC236}">
                  <a16:creationId xmlns:a16="http://schemas.microsoft.com/office/drawing/2014/main" xmlns="" id="{68F9DCC6-82FB-4A75-8F93-BCDF64FFBEFA}"/>
                </a:ext>
              </a:extLst>
            </p:cNvPr>
            <p:cNvSpPr txBox="1"/>
            <p:nvPr/>
          </p:nvSpPr>
          <p:spPr>
            <a:xfrm>
              <a:off x="2705206" y="2154521"/>
              <a:ext cx="390617" cy="369332"/>
            </a:xfrm>
            <a:prstGeom prst="rect">
              <a:avLst/>
            </a:prstGeom>
            <a:solidFill>
              <a:schemeClr val="tx1"/>
            </a:solidFill>
          </p:spPr>
          <p:txBody>
            <a:bodyPr wrap="square" rtlCol="0">
              <a:spAutoFit/>
            </a:bodyPr>
            <a:lstStyle/>
            <a:p>
              <a:pPr algn="ctr"/>
              <a:r>
                <a:rPr kumimoji="1"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1</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2" name="テキスト ボックス 41">
              <a:extLst>
                <a:ext uri="{FF2B5EF4-FFF2-40B4-BE49-F238E27FC236}">
                  <a16:creationId xmlns:a16="http://schemas.microsoft.com/office/drawing/2014/main" xmlns="" id="{5855B3EB-4794-4741-B048-C249D299391F}"/>
                </a:ext>
              </a:extLst>
            </p:cNvPr>
            <p:cNvSpPr txBox="1"/>
            <p:nvPr/>
          </p:nvSpPr>
          <p:spPr>
            <a:xfrm>
              <a:off x="4080904" y="2175318"/>
              <a:ext cx="390617" cy="369332"/>
            </a:xfrm>
            <a:prstGeom prst="rect">
              <a:avLst/>
            </a:prstGeom>
            <a:solidFill>
              <a:srgbClr val="FF0000"/>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2</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3" name="テキスト ボックス 42">
              <a:extLst>
                <a:ext uri="{FF2B5EF4-FFF2-40B4-BE49-F238E27FC236}">
                  <a16:creationId xmlns:a16="http://schemas.microsoft.com/office/drawing/2014/main" xmlns="" id="{1789448E-9185-4B19-84FC-F56FFD1737E2}"/>
                </a:ext>
              </a:extLst>
            </p:cNvPr>
            <p:cNvSpPr txBox="1"/>
            <p:nvPr/>
          </p:nvSpPr>
          <p:spPr>
            <a:xfrm>
              <a:off x="5361781" y="2157116"/>
              <a:ext cx="390617" cy="369332"/>
            </a:xfrm>
            <a:prstGeom prst="rect">
              <a:avLst/>
            </a:prstGeom>
            <a:solidFill>
              <a:srgbClr val="5B9BD5"/>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3</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4" name="テキスト ボックス 43">
              <a:extLst>
                <a:ext uri="{FF2B5EF4-FFF2-40B4-BE49-F238E27FC236}">
                  <a16:creationId xmlns:a16="http://schemas.microsoft.com/office/drawing/2014/main" xmlns="" id="{3618E5BF-EA6E-4335-8AE7-B40D785FD078}"/>
                </a:ext>
              </a:extLst>
            </p:cNvPr>
            <p:cNvSpPr txBox="1"/>
            <p:nvPr/>
          </p:nvSpPr>
          <p:spPr>
            <a:xfrm>
              <a:off x="6762764" y="2155506"/>
              <a:ext cx="390617" cy="369332"/>
            </a:xfrm>
            <a:prstGeom prst="rect">
              <a:avLst/>
            </a:prstGeom>
            <a:solidFill>
              <a:srgbClr val="00B050"/>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4</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5" name="テキスト ボックス 44">
              <a:extLst>
                <a:ext uri="{FF2B5EF4-FFF2-40B4-BE49-F238E27FC236}">
                  <a16:creationId xmlns:a16="http://schemas.microsoft.com/office/drawing/2014/main" xmlns="" id="{861DFEC4-87A7-46BD-A2AA-F24D1B417E3F}"/>
                </a:ext>
              </a:extLst>
            </p:cNvPr>
            <p:cNvSpPr txBox="1"/>
            <p:nvPr/>
          </p:nvSpPr>
          <p:spPr>
            <a:xfrm>
              <a:off x="8108346" y="2157116"/>
              <a:ext cx="390617" cy="369332"/>
            </a:xfrm>
            <a:prstGeom prst="rect">
              <a:avLst/>
            </a:prstGeom>
            <a:solidFill>
              <a:schemeClr val="bg1"/>
            </a:solidFill>
            <a:ln>
              <a:solidFill>
                <a:schemeClr val="tx1"/>
              </a:solidFill>
            </a:ln>
          </p:spPr>
          <p:txBody>
            <a:bodyPr wrap="square" rtlCol="0">
              <a:spAutoFit/>
            </a:bodyPr>
            <a:lstStyle/>
            <a:p>
              <a:pPr algn="ctr"/>
              <a:r>
                <a:rPr lang="en-US" altLang="ja-JP" dirty="0">
                  <a:latin typeface="チェックポイント．（ピリオド）" panose="02000600000000000000" pitchFamily="50" charset="-128"/>
                  <a:ea typeface="チェックポイント．（ピリオド）" panose="02000600000000000000" pitchFamily="50" charset="-128"/>
                </a:rPr>
                <a:t>5</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46" name="テキスト ボックス 45">
              <a:extLst>
                <a:ext uri="{FF2B5EF4-FFF2-40B4-BE49-F238E27FC236}">
                  <a16:creationId xmlns:a16="http://schemas.microsoft.com/office/drawing/2014/main" xmlns="" id="{B4B7A388-F763-4A3C-B6C2-124C99BC6F42}"/>
                </a:ext>
              </a:extLst>
            </p:cNvPr>
            <p:cNvSpPr txBox="1"/>
            <p:nvPr/>
          </p:nvSpPr>
          <p:spPr>
            <a:xfrm>
              <a:off x="2342376" y="3458793"/>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spTree>
    <p:extLst>
      <p:ext uri="{BB962C8B-B14F-4D97-AF65-F5344CB8AC3E}">
        <p14:creationId xmlns:p14="http://schemas.microsoft.com/office/powerpoint/2010/main" val="332216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電子機器 が含まれている画像&#10;&#10;自動的に生成された説明">
            <a:extLst>
              <a:ext uri="{FF2B5EF4-FFF2-40B4-BE49-F238E27FC236}">
                <a16:creationId xmlns:a16="http://schemas.microsoft.com/office/drawing/2014/main" xmlns="" id="{6CB9A598-CED9-45A4-8DA9-B27BCA36CBEC}"/>
              </a:ext>
            </a:extLst>
          </p:cNvPr>
          <p:cNvPicPr>
            <a:picLocks noChangeAspect="1"/>
          </p:cNvPicPr>
          <p:nvPr/>
        </p:nvPicPr>
        <p:blipFill rotWithShape="1">
          <a:blip r:embed="rId2">
            <a:extLst>
              <a:ext uri="{28A0092B-C50C-407E-A947-70E740481C1C}">
                <a14:useLocalDpi xmlns:a14="http://schemas.microsoft.com/office/drawing/2010/main" val="0"/>
              </a:ext>
            </a:extLst>
          </a:blip>
          <a:srcRect t="4361"/>
          <a:stretch/>
        </p:blipFill>
        <p:spPr>
          <a:xfrm>
            <a:off x="1743466" y="1015322"/>
            <a:ext cx="8705067" cy="4827355"/>
          </a:xfrm>
          <a:prstGeom prst="rect">
            <a:avLst/>
          </a:prstGeom>
        </p:spPr>
      </p:pic>
      <p:sp>
        <p:nvSpPr>
          <p:cNvPr id="17" name="楕円 16">
            <a:extLst>
              <a:ext uri="{FF2B5EF4-FFF2-40B4-BE49-F238E27FC236}">
                <a16:creationId xmlns:a16="http://schemas.microsoft.com/office/drawing/2014/main" xmlns="" id="{787DCF27-FE5D-4F5F-93D9-6E5E3F66733B}"/>
              </a:ext>
            </a:extLst>
          </p:cNvPr>
          <p:cNvSpPr/>
          <p:nvPr/>
        </p:nvSpPr>
        <p:spPr>
          <a:xfrm>
            <a:off x="7679184" y="2612710"/>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3833953A-B36A-4C17-AEC3-8ED45F7CC897}"/>
              </a:ext>
            </a:extLst>
          </p:cNvPr>
          <p:cNvSpPr/>
          <p:nvPr/>
        </p:nvSpPr>
        <p:spPr>
          <a:xfrm>
            <a:off x="1722752" y="1015322"/>
            <a:ext cx="1748417"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xmlns="" id="{0A0216B0-C84D-4309-9EC4-75086643960C}"/>
              </a:ext>
            </a:extLst>
          </p:cNvPr>
          <p:cNvSpPr/>
          <p:nvPr/>
        </p:nvSpPr>
        <p:spPr>
          <a:xfrm>
            <a:off x="5330046" y="1278383"/>
            <a:ext cx="1310452"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EAC81C78-DEAA-491D-B85A-42AB767010AE}"/>
              </a:ext>
            </a:extLst>
          </p:cNvPr>
          <p:cNvSpPr/>
          <p:nvPr/>
        </p:nvSpPr>
        <p:spPr>
          <a:xfrm>
            <a:off x="2748634" y="4877109"/>
            <a:ext cx="6954659" cy="965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xmlns=""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BA75D2B1-3296-4A6C-97CF-CD76A284141D}"/>
              </a:ext>
            </a:extLst>
          </p:cNvPr>
          <p:cNvSpPr/>
          <p:nvPr/>
        </p:nvSpPr>
        <p:spPr>
          <a:xfrm>
            <a:off x="9433863" y="2324161"/>
            <a:ext cx="1117106" cy="390618"/>
          </a:xfrm>
          <a:prstGeom prst="wedgeRectCallout">
            <a:avLst>
              <a:gd name="adj1" fmla="val -54031"/>
              <a:gd name="adj2" fmla="val 91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a16="http://schemas.microsoft.com/office/drawing/2014/main" xmlns="" id="{88AD402C-D557-4604-82F7-689D61968750}"/>
              </a:ext>
            </a:extLst>
          </p:cNvPr>
          <p:cNvSpPr/>
          <p:nvPr/>
        </p:nvSpPr>
        <p:spPr>
          <a:xfrm>
            <a:off x="1551653" y="3071674"/>
            <a:ext cx="1075679" cy="463119"/>
          </a:xfrm>
          <a:prstGeom prst="wedgeRectCallout">
            <a:avLst>
              <a:gd name="adj1" fmla="val 60139"/>
              <a:gd name="adj2" fmla="val 8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敵</a:t>
            </a:r>
            <a:r>
              <a:rPr kumimoji="1" lang="ja-JP" altLang="en-US" dirty="0">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a16="http://schemas.microsoft.com/office/drawing/2014/main" xmlns="" id="{BF8E2C7C-205C-42CA-B382-A5D5630D39B2}"/>
              </a:ext>
            </a:extLst>
          </p:cNvPr>
          <p:cNvSpPr/>
          <p:nvPr/>
        </p:nvSpPr>
        <p:spPr>
          <a:xfrm>
            <a:off x="667787" y="463118"/>
            <a:ext cx="1075679" cy="470816"/>
          </a:xfrm>
          <a:prstGeom prst="wedgeRectCallout">
            <a:avLst>
              <a:gd name="adj1" fmla="val 37467"/>
              <a:gd name="adj2" fmla="val 75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a16="http://schemas.microsoft.com/office/drawing/2014/main" xmlns="" id="{1E8E5AAD-2EFF-40AE-87B5-A62E3863DB06}"/>
              </a:ext>
            </a:extLst>
          </p:cNvPr>
          <p:cNvSpPr/>
          <p:nvPr/>
        </p:nvSpPr>
        <p:spPr>
          <a:xfrm>
            <a:off x="2772332" y="6014621"/>
            <a:ext cx="5784814" cy="843379"/>
          </a:xfrm>
          <a:prstGeom prst="wedgeRectCallout">
            <a:avLst>
              <a:gd name="adj1" fmla="val 17629"/>
              <a:gd name="adj2" fmla="val -65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ボタンをクリックすると出撃させることができます</a:t>
            </a:r>
          </a:p>
        </p:txBody>
      </p:sp>
      <p:sp>
        <p:nvSpPr>
          <p:cNvPr id="11" name="吹き出し: 四角形 10">
            <a:extLst>
              <a:ext uri="{FF2B5EF4-FFF2-40B4-BE49-F238E27FC236}">
                <a16:creationId xmlns:a16="http://schemas.microsoft.com/office/drawing/2014/main" xmlns="" id="{0876C132-70D4-4EE9-A059-2EE9BBCFA5AC}"/>
              </a:ext>
            </a:extLst>
          </p:cNvPr>
          <p:cNvSpPr/>
          <p:nvPr/>
        </p:nvSpPr>
        <p:spPr>
          <a:xfrm>
            <a:off x="6885575" y="1284931"/>
            <a:ext cx="1555072" cy="431430"/>
          </a:xfrm>
          <a:prstGeom prst="wedgeRectCallout">
            <a:avLst>
              <a:gd name="adj1" fmla="val -57270"/>
              <a:gd name="adj2" fmla="val 172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a16="http://schemas.microsoft.com/office/drawing/2014/main" xmlns="" id="{30266963-E240-4012-99DE-6906E5DDC8E7}"/>
              </a:ext>
            </a:extLst>
          </p:cNvPr>
          <p:cNvSpPr/>
          <p:nvPr/>
        </p:nvSpPr>
        <p:spPr>
          <a:xfrm>
            <a:off x="8320610" y="4296816"/>
            <a:ext cx="3512597" cy="773389"/>
          </a:xfrm>
          <a:prstGeom prst="wedgeRectCallout">
            <a:avLst>
              <a:gd name="adj1" fmla="val -66522"/>
              <a:gd name="adj2" fmla="val -223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smtClean="0">
                <a:latin typeface="チェックポイント．（ピリオド）" panose="02000600000000000000" pitchFamily="50" charset="-128"/>
                <a:ea typeface="チェックポイント．（ピリオド）" panose="02000600000000000000" pitchFamily="50" charset="-128"/>
              </a:rPr>
              <a:t>方向キー</a:t>
            </a:r>
            <a:r>
              <a:rPr lang="ja-JP" altLang="en-US" sz="1600" dirty="0">
                <a:latin typeface="チェックポイント．（ピリオド）" panose="02000600000000000000" pitchFamily="50" charset="-128"/>
                <a:ea typeface="チェックポイント．（ピリオド）" panose="02000600000000000000" pitchFamily="50" charset="-128"/>
              </a:rPr>
              <a:t>で選択することができます</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C5B52C5E-840D-45E5-8E3C-3E2AD99D4E85}"/>
              </a:ext>
            </a:extLst>
          </p:cNvPr>
          <p:cNvSpPr/>
          <p:nvPr/>
        </p:nvSpPr>
        <p:spPr>
          <a:xfrm>
            <a:off x="4492101" y="2396971"/>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85B86C3D-1D0B-4CA9-A09E-F9104FAC8E9A}"/>
              </a:ext>
            </a:extLst>
          </p:cNvPr>
          <p:cNvSpPr/>
          <p:nvPr/>
        </p:nvSpPr>
        <p:spPr>
          <a:xfrm>
            <a:off x="3025012" y="4285702"/>
            <a:ext cx="1109709" cy="2701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xmlns="" id="{D2673875-651C-40E4-8256-1F77677989CB}"/>
              </a:ext>
            </a:extLst>
          </p:cNvPr>
          <p:cNvSpPr/>
          <p:nvPr/>
        </p:nvSpPr>
        <p:spPr>
          <a:xfrm>
            <a:off x="1743466" y="4461030"/>
            <a:ext cx="1075679" cy="334691"/>
          </a:xfrm>
          <a:prstGeom prst="wedgeRectCallout">
            <a:avLst>
              <a:gd name="adj1" fmla="val 69507"/>
              <a:gd name="adj2" fmla="val -62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惑星</a:t>
            </a:r>
            <a:r>
              <a:rPr kumimoji="1" lang="en-US" altLang="ja-JP" sz="1600" dirty="0">
                <a:latin typeface="チェックポイント．（ピリオド）" panose="02000600000000000000" pitchFamily="50" charset="-128"/>
                <a:ea typeface="チェックポイント．（ピリオド）" panose="02000600000000000000" pitchFamily="50" charset="-128"/>
              </a:rPr>
              <a:t>HP</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197579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xmlns="" id="{A3B678AB-5F6D-47A2-AC3D-C9904D8B3FE5}"/>
              </a:ext>
            </a:extLst>
          </p:cNvPr>
          <p:cNvSpPr txBox="1"/>
          <p:nvPr/>
        </p:nvSpPr>
        <p:spPr>
          <a:xfrm>
            <a:off x="3278590" y="1217513"/>
            <a:ext cx="5347775" cy="461665"/>
          </a:xfrm>
          <a:prstGeom prst="rect">
            <a:avLst/>
          </a:prstGeom>
          <a:noFill/>
        </p:spPr>
        <p:txBody>
          <a:bodyPr wrap="square" rtlCol="0">
            <a:spAutoFit/>
          </a:bodyPr>
          <a:lstStyle/>
          <a:p>
            <a:pPr algn="ctr"/>
            <a:r>
              <a:rPr kumimoji="1" lang="ja-JP" altLang="en-US" sz="24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a16="http://schemas.microsoft.com/office/drawing/2014/main" xmlns="" id="{81F92070-255F-4692-ABB1-F5486542D8FF}"/>
              </a:ext>
            </a:extLst>
          </p:cNvPr>
          <p:cNvSpPr txBox="1"/>
          <p:nvPr/>
        </p:nvSpPr>
        <p:spPr>
          <a:xfrm>
            <a:off x="1050523" y="2222855"/>
            <a:ext cx="11141477"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a:t>
            </a:r>
            <a:r>
              <a:rPr kumimoji="1" lang="ja-JP" altLang="en-US" dirty="0" smtClean="0">
                <a:latin typeface="チェックポイント．（ピリオド）" panose="02000600000000000000" pitchFamily="50" charset="-128"/>
                <a:ea typeface="チェックポイント．（ピリオド）" panose="02000600000000000000" pitchFamily="50" charset="-128"/>
              </a:rPr>
              <a:t>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ポッド</a:t>
            </a:r>
            <a:r>
              <a:rPr kumimoji="1" lang="ja-JP" altLang="en-US" dirty="0">
                <a:latin typeface="チェックポイント．（ピリオド）" panose="02000600000000000000" pitchFamily="50" charset="-128"/>
                <a:ea typeface="チェックポイント．（ピリオド）" panose="02000600000000000000" pitchFamily="50" charset="-128"/>
              </a:rPr>
              <a:t>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smtClean="0">
                <a:latin typeface="チェックポイント．（ピリオド）" panose="02000600000000000000" pitchFamily="50" charset="-128"/>
                <a:ea typeface="チェックポイント．（ピリオド）" panose="02000600000000000000" pitchFamily="50" charset="-128"/>
              </a:rPr>
              <a:t>、</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ポッド</a:t>
            </a:r>
            <a:r>
              <a:rPr kumimoji="1" lang="ja-JP" altLang="en-US" dirty="0">
                <a:latin typeface="チェックポイント．（ピリオド）" panose="02000600000000000000" pitchFamily="50" charset="-128"/>
                <a:ea typeface="チェックポイント．（ピリオド）" panose="02000600000000000000" pitchFamily="50" charset="-128"/>
              </a:rPr>
              <a:t>の耐久力が下がってしまい、</a:t>
            </a:r>
            <a:r>
              <a:rPr lang="ja-JP" altLang="en-US" dirty="0">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a16="http://schemas.microsoft.com/office/drawing/2014/main" xmlns="" id="{946FF0DF-B758-41C2-85D3-67DA048E99B2}"/>
              </a:ext>
            </a:extLst>
          </p:cNvPr>
          <p:cNvSpPr txBox="1"/>
          <p:nvPr/>
        </p:nvSpPr>
        <p:spPr>
          <a:xfrm>
            <a:off x="2135079" y="399820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物体 が含まれている画像&#10;&#10;自動的に生成された説明">
            <a:extLst>
              <a:ext uri="{FF2B5EF4-FFF2-40B4-BE49-F238E27FC236}">
                <a16:creationId xmlns:a16="http://schemas.microsoft.com/office/drawing/2014/main" xmlns="" id="{69BA893B-4907-48D5-8940-A23E267BFE4C}"/>
              </a:ext>
            </a:extLst>
          </p:cNvPr>
          <p:cNvPicPr>
            <a:picLocks noChangeAspect="1"/>
          </p:cNvPicPr>
          <p:nvPr/>
        </p:nvPicPr>
        <p:blipFill rotWithShape="1">
          <a:blip r:embed="rId2">
            <a:extLst>
              <a:ext uri="{28A0092B-C50C-407E-A947-70E740481C1C}">
                <a14:useLocalDpi xmlns:a14="http://schemas.microsoft.com/office/drawing/2010/main" val="0"/>
              </a:ext>
            </a:extLst>
          </a:blip>
          <a:srcRect l="4913" t="12552" r="4467" b="4377"/>
          <a:stretch/>
        </p:blipFill>
        <p:spPr>
          <a:xfrm>
            <a:off x="2441358" y="1570960"/>
            <a:ext cx="6995605" cy="3718376"/>
          </a:xfrm>
          <a:prstGeom prst="rect">
            <a:avLst/>
          </a:prstGeom>
        </p:spPr>
      </p:pic>
      <p:sp>
        <p:nvSpPr>
          <p:cNvPr id="8" name="四角形吹き出し 7"/>
          <p:cNvSpPr/>
          <p:nvPr/>
        </p:nvSpPr>
        <p:spPr>
          <a:xfrm>
            <a:off x="0" y="-11877"/>
            <a:ext cx="3320249" cy="1461476"/>
          </a:xfrm>
          <a:prstGeom prst="wedgeRectCallout">
            <a:avLst>
              <a:gd name="adj1" fmla="val 35309"/>
              <a:gd name="adj2" fmla="val 72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資材を確認することができる</a:t>
            </a:r>
          </a:p>
        </p:txBody>
      </p:sp>
      <p:sp>
        <p:nvSpPr>
          <p:cNvPr id="9" name="四角形吹き出し 8"/>
          <p:cNvSpPr/>
          <p:nvPr/>
        </p:nvSpPr>
        <p:spPr>
          <a:xfrm>
            <a:off x="0" y="5617029"/>
            <a:ext cx="4296792" cy="1240971"/>
          </a:xfrm>
          <a:prstGeom prst="wedgeRectCallout">
            <a:avLst>
              <a:gd name="adj1" fmla="val 27916"/>
              <a:gd name="adj2" fmla="val -82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スペシャル技を確認することができる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895208" y="5532058"/>
            <a:ext cx="4296791" cy="1324099"/>
          </a:xfrm>
          <a:prstGeom prst="wedgeRectCallout">
            <a:avLst>
              <a:gd name="adj1" fmla="val -25274"/>
              <a:gd name="adj2" fmla="val -736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武器によるステータス補正値を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20645" y="232379"/>
            <a:ext cx="3871355" cy="1217220"/>
          </a:xfrm>
          <a:prstGeom prst="wedgeRectCallout">
            <a:avLst>
              <a:gd name="adj1" fmla="val -30335"/>
              <a:gd name="adj2" fmla="val 804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ここをクリックすると今住んでいる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住人のステータス補正値を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A37BEE43-2066-46D6-8830-D8556B22304D}"/>
              </a:ext>
            </a:extLst>
          </p:cNvPr>
          <p:cNvSpPr/>
          <p:nvPr/>
        </p:nvSpPr>
        <p:spPr>
          <a:xfrm>
            <a:off x="2687782" y="1879116"/>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BA56A8B8-81E8-409C-8A37-384626294E40}"/>
              </a:ext>
            </a:extLst>
          </p:cNvPr>
          <p:cNvSpPr/>
          <p:nvPr/>
        </p:nvSpPr>
        <p:spPr>
          <a:xfrm>
            <a:off x="2687782" y="3528911"/>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AF0DEFD2-0EA7-416C-9349-A86003C1114B}"/>
              </a:ext>
            </a:extLst>
          </p:cNvPr>
          <p:cNvSpPr/>
          <p:nvPr/>
        </p:nvSpPr>
        <p:spPr>
          <a:xfrm>
            <a:off x="6031344" y="1881188"/>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DFCE669F-B98A-49D5-9CD8-578BB88718CC}"/>
              </a:ext>
            </a:extLst>
          </p:cNvPr>
          <p:cNvSpPr/>
          <p:nvPr/>
        </p:nvSpPr>
        <p:spPr>
          <a:xfrm>
            <a:off x="6031344" y="3530983"/>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スコアボード, 屋外, 標識 が含まれている画像&#10;&#10;自動的に生成された説明">
            <a:extLst>
              <a:ext uri="{FF2B5EF4-FFF2-40B4-BE49-F238E27FC236}">
                <a16:creationId xmlns:a16="http://schemas.microsoft.com/office/drawing/2014/main" xmlns="" id="{D1EC1C6B-8E37-484B-BC32-54F28F2C22FE}"/>
              </a:ext>
            </a:extLst>
          </p:cNvPr>
          <p:cNvPicPr>
            <a:picLocks noChangeAspect="1"/>
          </p:cNvPicPr>
          <p:nvPr/>
        </p:nvPicPr>
        <p:blipFill rotWithShape="1">
          <a:blip r:embed="rId2">
            <a:extLst>
              <a:ext uri="{28A0092B-C50C-407E-A947-70E740481C1C}">
                <a14:useLocalDpi xmlns:a14="http://schemas.microsoft.com/office/drawing/2010/main" val="0"/>
              </a:ext>
            </a:extLst>
          </a:blip>
          <a:srcRect l="3501" t="10193" r="2829"/>
          <a:stretch/>
        </p:blipFill>
        <p:spPr>
          <a:xfrm>
            <a:off x="67952" y="1155700"/>
            <a:ext cx="7658880" cy="4743111"/>
          </a:xfrm>
          <a:prstGeom prst="rect">
            <a:avLst/>
          </a:prstGeom>
        </p:spPr>
      </p:pic>
      <p:sp>
        <p:nvSpPr>
          <p:cNvPr id="5" name="四角形吹き出し 4"/>
          <p:cNvSpPr/>
          <p:nvPr/>
        </p:nvSpPr>
        <p:spPr>
          <a:xfrm>
            <a:off x="7988298" y="1484306"/>
            <a:ext cx="4203701" cy="1056904"/>
          </a:xfrm>
          <a:prstGeom prst="wedgeRectCallout">
            <a:avLst>
              <a:gd name="adj1" fmla="val -56029"/>
              <a:gd name="adj2" fmla="val -102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988300" y="3227418"/>
            <a:ext cx="4203700" cy="1056904"/>
          </a:xfrm>
          <a:prstGeom prst="wedgeRectCallout">
            <a:avLst>
              <a:gd name="adj1" fmla="val -56815"/>
              <a:gd name="adj2" fmla="val -189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988299" y="4587136"/>
            <a:ext cx="4203699" cy="1280264"/>
          </a:xfrm>
          <a:prstGeom prst="wedgeRectCallout">
            <a:avLst>
              <a:gd name="adj1" fmla="val -55587"/>
              <a:gd name="adj2" fmla="val -22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3" y="6010659"/>
            <a:ext cx="12192001"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a16="http://schemas.microsoft.com/office/drawing/2014/main" xmlns=""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E20945F6-E8A3-4843-8AA8-C3CA375AAF01}"/>
              </a:ext>
            </a:extLst>
          </p:cNvPr>
          <p:cNvSpPr/>
          <p:nvPr/>
        </p:nvSpPr>
        <p:spPr>
          <a:xfrm>
            <a:off x="3149600" y="32258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7A027602-FE49-443B-B979-695A16DF3603}"/>
              </a:ext>
            </a:extLst>
          </p:cNvPr>
          <p:cNvSpPr/>
          <p:nvPr/>
        </p:nvSpPr>
        <p:spPr>
          <a:xfrm>
            <a:off x="3149600" y="45466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E0E6CB0D-AD4F-4358-8DF1-ECAD7B65F9F5}"/>
              </a:ext>
            </a:extLst>
          </p:cNvPr>
          <p:cNvSpPr/>
          <p:nvPr/>
        </p:nvSpPr>
        <p:spPr>
          <a:xfrm>
            <a:off x="459426" y="1641813"/>
            <a:ext cx="2298700" cy="6630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a16="http://schemas.microsoft.com/office/drawing/2014/main" xmlns="" id="{63DDAF72-AE4E-4AAC-AC6F-2CCD1ADC7265}"/>
              </a:ext>
            </a:extLst>
          </p:cNvPr>
          <p:cNvSpPr/>
          <p:nvPr/>
        </p:nvSpPr>
        <p:spPr>
          <a:xfrm>
            <a:off x="380998" y="157418"/>
            <a:ext cx="2641602" cy="886434"/>
          </a:xfrm>
          <a:prstGeom prst="wedgeRectCallout">
            <a:avLst>
              <a:gd name="adj1" fmla="val 17529"/>
              <a:gd name="adj2" fmla="val 1145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標識, 通り, 屋外 が含まれている画像&#10;&#10;自動的に生成された説明">
            <a:extLst>
              <a:ext uri="{FF2B5EF4-FFF2-40B4-BE49-F238E27FC236}">
                <a16:creationId xmlns:a16="http://schemas.microsoft.com/office/drawing/2014/main" xmlns="" id="{EB877469-AC96-48FE-9472-8035C84EFB97}"/>
              </a:ext>
            </a:extLst>
          </p:cNvPr>
          <p:cNvPicPr>
            <a:picLocks noChangeAspect="1"/>
          </p:cNvPicPr>
          <p:nvPr/>
        </p:nvPicPr>
        <p:blipFill rotWithShape="1">
          <a:blip r:embed="rId2">
            <a:extLst>
              <a:ext uri="{28A0092B-C50C-407E-A947-70E740481C1C}">
                <a14:useLocalDpi xmlns:a14="http://schemas.microsoft.com/office/drawing/2010/main" val="0"/>
              </a:ext>
            </a:extLst>
          </a:blip>
          <a:srcRect l="3391" t="9807" r="4509" b="1690"/>
          <a:stretch/>
        </p:blipFill>
        <p:spPr>
          <a:xfrm>
            <a:off x="203201" y="1041399"/>
            <a:ext cx="8039100" cy="4479207"/>
          </a:xfrm>
          <a:prstGeom prst="rect">
            <a:avLst/>
          </a:prstGeom>
        </p:spPr>
      </p:pic>
      <p:sp>
        <p:nvSpPr>
          <p:cNvPr id="6" name="四角形吹き出し 5"/>
          <p:cNvSpPr/>
          <p:nvPr/>
        </p:nvSpPr>
        <p:spPr>
          <a:xfrm>
            <a:off x="8383979" y="1749383"/>
            <a:ext cx="3808022" cy="2997035"/>
          </a:xfrm>
          <a:prstGeom prst="wedgeRectCallout">
            <a:avLst>
              <a:gd name="adj1" fmla="val -52964"/>
              <a:gd name="adj2" fmla="val 1529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住人の数が減ってるので注意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兵舎をレベルアップすることによりポッドの攻撃力がアップする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a16="http://schemas.microsoft.com/office/drawing/2014/main" xmlns="" id="{F7BE2C32-C21E-4467-87D2-8052D2B5FDA7}"/>
              </a:ext>
            </a:extLst>
          </p:cNvPr>
          <p:cNvSpPr/>
          <p:nvPr/>
        </p:nvSpPr>
        <p:spPr>
          <a:xfrm>
            <a:off x="3336965" y="1638300"/>
            <a:ext cx="4905336" cy="3108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0ABF9C2-DF54-4877-A01A-A46FE482F6B4}"/>
              </a:ext>
            </a:extLst>
          </p:cNvPr>
          <p:cNvSpPr/>
          <p:nvPr/>
        </p:nvSpPr>
        <p:spPr>
          <a:xfrm>
            <a:off x="203201" y="3225800"/>
            <a:ext cx="3133764" cy="22922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04C836FE-EE43-45CD-B4BE-F7E0ABEE0088}"/>
              </a:ext>
            </a:extLst>
          </p:cNvPr>
          <p:cNvSpPr/>
          <p:nvPr/>
        </p:nvSpPr>
        <p:spPr>
          <a:xfrm>
            <a:off x="5362536" y="4940244"/>
            <a:ext cx="2879766" cy="5778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xmlns="" id="{3ECE61CD-6BC4-463C-897C-903CC3F098F0}"/>
              </a:ext>
            </a:extLst>
          </p:cNvPr>
          <p:cNvSpPr/>
          <p:nvPr/>
        </p:nvSpPr>
        <p:spPr>
          <a:xfrm>
            <a:off x="8383978" y="4960491"/>
            <a:ext cx="3325422" cy="514926"/>
          </a:xfrm>
          <a:prstGeom prst="wedgeRectCallout">
            <a:avLst>
              <a:gd name="adj1" fmla="val -52913"/>
              <a:gd name="adj2" fmla="val -164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xmlns=""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a16="http://schemas.microsoft.com/office/drawing/2014/main" xmlns=""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a16="http://schemas.microsoft.com/office/drawing/2014/main" xmlns="" id="{797C4648-EAB3-4303-9BBE-4050E32CDCAC}"/>
              </a:ext>
            </a:extLst>
          </p:cNvPr>
          <p:cNvGrpSpPr/>
          <p:nvPr/>
        </p:nvGrpSpPr>
        <p:grpSpPr>
          <a:xfrm>
            <a:off x="304800" y="5540342"/>
            <a:ext cx="7277100" cy="1169551"/>
            <a:chOff x="381846" y="5121893"/>
            <a:chExt cx="7277100" cy="1169551"/>
          </a:xfrm>
        </p:grpSpPr>
        <p:sp>
          <p:nvSpPr>
            <p:cNvPr id="8" name="テキスト ボックス 7">
              <a:extLst>
                <a:ext uri="{FF2B5EF4-FFF2-40B4-BE49-F238E27FC236}">
                  <a16:creationId xmlns:a16="http://schemas.microsoft.com/office/drawing/2014/main" xmlns=""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a16="http://schemas.microsoft.com/office/drawing/2014/main" xmlns=""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コアは四種類あり各属性のレベルを上げて戦闘を有利に進めよう</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a16="http://schemas.microsoft.com/office/drawing/2014/main" xmlns=""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a16="http://schemas.microsoft.com/office/drawing/2014/main" xmlns=""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a16="http://schemas.microsoft.com/office/drawing/2014/main" xmlns=""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コアにはコスモパワーと、呼ばれているエネルギーが蓄積されています。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xmlns="" id="{84E4BD2B-BD98-4D0D-BD92-46FAC62B133A}"/>
              </a:ext>
            </a:extLst>
          </p:cNvPr>
          <p:cNvPicPr>
            <a:picLocks noChangeAspect="1"/>
          </p:cNvPicPr>
          <p:nvPr/>
        </p:nvPicPr>
        <p:blipFill rotWithShape="1">
          <a:blip r:embed="rId2">
            <a:extLst>
              <a:ext uri="{28A0092B-C50C-407E-A947-70E740481C1C}">
                <a14:useLocalDpi xmlns:a14="http://schemas.microsoft.com/office/drawing/2010/main" val="0"/>
              </a:ext>
            </a:extLst>
          </a:blip>
          <a:srcRect l="78269" t="17579" r="9153" b="46714"/>
          <a:stretch/>
        </p:blipFill>
        <p:spPr>
          <a:xfrm>
            <a:off x="881661" y="1586253"/>
            <a:ext cx="1597024" cy="1805786"/>
          </a:xfrm>
          <a:prstGeom prst="rect">
            <a:avLst/>
          </a:prstGeom>
        </p:spPr>
      </p:pic>
      <p:sp>
        <p:nvSpPr>
          <p:cNvPr id="5" name="テキスト ボックス 4">
            <a:extLst>
              <a:ext uri="{FF2B5EF4-FFF2-40B4-BE49-F238E27FC236}">
                <a16:creationId xmlns:a16="http://schemas.microsoft.com/office/drawing/2014/main" xmlns=""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a16="http://schemas.microsoft.com/office/drawing/2014/main" xmlns="" id="{C9FCE914-94E5-4B3F-B2D2-96FDE0E6E9D8}"/>
              </a:ext>
            </a:extLst>
          </p:cNvPr>
          <p:cNvSpPr txBox="1"/>
          <p:nvPr/>
        </p:nvSpPr>
        <p:spPr>
          <a:xfrm>
            <a:off x="463949" y="3959004"/>
            <a:ext cx="5108573"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ポッドについての詳しい説明</a:t>
            </a:r>
          </a:p>
        </p:txBody>
      </p:sp>
      <p:sp>
        <p:nvSpPr>
          <p:cNvPr id="7" name="テキスト ボックス 6">
            <a:extLst>
              <a:ext uri="{FF2B5EF4-FFF2-40B4-BE49-F238E27FC236}">
                <a16:creationId xmlns:a16="http://schemas.microsoft.com/office/drawing/2014/main" xmlns=""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a16="http://schemas.microsoft.com/office/drawing/2014/main" xmlns=""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a16="http://schemas.microsoft.com/office/drawing/2014/main" xmlns=""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latin typeface="チェックポイント．（ピリオド）" panose="02000600000000000000" pitchFamily="50" charset="-128"/>
                <a:ea typeface="チェックポイント．（ピリオド）" panose="02000600000000000000" pitchFamily="50" charset="-128"/>
              </a:rPr>
              <a:t>100</a:t>
            </a:r>
            <a:r>
              <a:rPr lang="ja-JP" altLang="en-US" dirty="0">
                <a:latin typeface="チェックポイント．（ピリオド）" panose="02000600000000000000" pitchFamily="50" charset="-128"/>
                <a:ea typeface="チェックポイント．（ピリオド）" panose="02000600000000000000" pitchFamily="50" charset="-128"/>
              </a:rPr>
              <a:t>人単位で乗せ発射されます。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a16="http://schemas.microsoft.com/office/drawing/2014/main" xmlns=""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a16="http://schemas.microsoft.com/office/drawing/2014/main" xmlns=""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a16="http://schemas.microsoft.com/office/drawing/2014/main" xmlns="" id="{9E2F2156-5A3C-4670-A7BB-42FF8EF7E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a16="http://schemas.microsoft.com/office/drawing/2014/main" xmlns=""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a16="http://schemas.microsoft.com/office/drawing/2014/main" xmlns="" id="{539F0BC8-41E3-4ADD-9459-BE0E2D7AB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a16="http://schemas.microsoft.com/office/drawing/2014/main" xmlns=""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a16="http://schemas.microsoft.com/office/drawing/2014/main" xmlns=""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a16="http://schemas.microsoft.com/office/drawing/2014/main" xmlns="" id="{53299244-26D0-4173-ACC6-BD241C768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a16="http://schemas.microsoft.com/office/drawing/2014/main" xmlns=""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a16="http://schemas.microsoft.com/office/drawing/2014/main" xmlns=""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a16="http://schemas.microsoft.com/office/drawing/2014/main" xmlns="" id="{93CD3867-4A7C-4138-9F28-8B9071FCE1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xmlns=""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a16="http://schemas.microsoft.com/office/drawing/2014/main" xmlns=""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xmlns=""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xmlns=""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xmlns=""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xmlns=""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xmlns=""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xmlns=""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a16="http://schemas.microsoft.com/office/drawing/2014/main" xmlns=""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a16="http://schemas.microsoft.com/office/drawing/2014/main" xmlns=""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xmlns=""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xmlns=""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a16="http://schemas.microsoft.com/office/drawing/2014/main" xmlns=""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a16="http://schemas.microsoft.com/office/drawing/2014/main" xmlns=""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xmlns=""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719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 が含まれている画像&#10;&#10;自動的に生成された説明">
            <a:extLst>
              <a:ext uri="{FF2B5EF4-FFF2-40B4-BE49-F238E27FC236}">
                <a16:creationId xmlns:a16="http://schemas.microsoft.com/office/drawing/2014/main" xmlns="" id="{F72D7A55-A732-4D03-A156-3A4E7C065D7A}"/>
              </a:ext>
            </a:extLst>
          </p:cNvPr>
          <p:cNvPicPr>
            <a:picLocks noChangeAspect="1"/>
          </p:cNvPicPr>
          <p:nvPr/>
        </p:nvPicPr>
        <p:blipFill rotWithShape="1">
          <a:blip r:embed="rId2">
            <a:extLst>
              <a:ext uri="{28A0092B-C50C-407E-A947-70E740481C1C}">
                <a14:useLocalDpi xmlns:a14="http://schemas.microsoft.com/office/drawing/2010/main" val="0"/>
              </a:ext>
            </a:extLst>
          </a:blip>
          <a:srcRect t="4493"/>
          <a:stretch/>
        </p:blipFill>
        <p:spPr>
          <a:xfrm>
            <a:off x="352424" y="1143001"/>
            <a:ext cx="7848600" cy="4346410"/>
          </a:xfrm>
          <a:prstGeom prst="rect">
            <a:avLst/>
          </a:prstGeom>
        </p:spPr>
      </p:pic>
      <p:sp>
        <p:nvSpPr>
          <p:cNvPr id="10" name="テキスト ボックス 9">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a16="http://schemas.microsoft.com/office/drawing/2014/main" xmlns=""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a16="http://schemas.microsoft.com/office/drawing/2014/main" xmlns="" id="{27BE146F-8491-400F-AB07-2E26102463F2}"/>
              </a:ext>
            </a:extLst>
          </p:cNvPr>
          <p:cNvSpPr/>
          <p:nvPr/>
        </p:nvSpPr>
        <p:spPr>
          <a:xfrm>
            <a:off x="1247775" y="229552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xmlns="" id="{AC13EDC5-A927-451C-A8C6-2F68A75D9DB9}"/>
              </a:ext>
            </a:extLst>
          </p:cNvPr>
          <p:cNvSpPr/>
          <p:nvPr/>
        </p:nvSpPr>
        <p:spPr>
          <a:xfrm>
            <a:off x="3181350" y="1996855"/>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xmlns="" id="{A70D7407-0728-49A8-BDE2-7434759F1455}"/>
              </a:ext>
            </a:extLst>
          </p:cNvPr>
          <p:cNvSpPr/>
          <p:nvPr/>
        </p:nvSpPr>
        <p:spPr>
          <a:xfrm>
            <a:off x="5172075" y="1996855"/>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xmlns="" id="{BA8A41E3-4961-4217-9C31-D8A81A9809A9}"/>
              </a:ext>
            </a:extLst>
          </p:cNvPr>
          <p:cNvSpPr/>
          <p:nvPr/>
        </p:nvSpPr>
        <p:spPr>
          <a:xfrm>
            <a:off x="6267450" y="402907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FBBAA09C-4BEB-47EA-BC7F-480BCC2226F1}"/>
              </a:ext>
            </a:extLst>
          </p:cNvPr>
          <p:cNvSpPr txBox="1"/>
          <p:nvPr/>
        </p:nvSpPr>
        <p:spPr>
          <a:xfrm>
            <a:off x="8201024" y="1886837"/>
            <a:ext cx="3962400"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敵惑星の情報を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a16="http://schemas.microsoft.com/office/drawing/2014/main" xmlns="" id="{A2CF4C31-1025-4708-B374-7F8887320A14}"/>
              </a:ext>
            </a:extLst>
          </p:cNvPr>
          <p:cNvSpPr/>
          <p:nvPr/>
        </p:nvSpPr>
        <p:spPr>
          <a:xfrm>
            <a:off x="1371600" y="1223523"/>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594DFF38-A0BF-4052-92A8-115900A7F03B}"/>
              </a:ext>
            </a:extLst>
          </p:cNvPr>
          <p:cNvSpPr txBox="1"/>
          <p:nvPr/>
        </p:nvSpPr>
        <p:spPr>
          <a:xfrm>
            <a:off x="8220073" y="3752850"/>
            <a:ext cx="3962400"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強大な惑星が襲い掛かってきます。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a16="http://schemas.microsoft.com/office/drawing/2014/main" xmlns="" id="{41DDEDAD-B76F-42FC-BD36-C4B4086365F3}"/>
              </a:ext>
            </a:extLst>
          </p:cNvPr>
          <p:cNvSpPr/>
          <p:nvPr/>
        </p:nvSpPr>
        <p:spPr>
          <a:xfrm>
            <a:off x="2627332" y="4259044"/>
            <a:ext cx="3449617" cy="123036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xmlns=""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xmlns="" id="{4588D88C-0F6C-4A95-9191-7AC444B35B14}"/>
              </a:ext>
            </a:extLst>
          </p:cNvPr>
          <p:cNvSpPr txBox="1"/>
          <p:nvPr/>
        </p:nvSpPr>
        <p:spPr>
          <a:xfrm>
            <a:off x="47624" y="5739290"/>
            <a:ext cx="12096750"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スペシャル技を装備したい場合は装備したい技のアイコンをクリックしてください。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物体 が含まれている画像&#10;&#10;自動的に生成された説明">
            <a:extLst>
              <a:ext uri="{FF2B5EF4-FFF2-40B4-BE49-F238E27FC236}">
                <a16:creationId xmlns:a16="http://schemas.microsoft.com/office/drawing/2014/main" xmlns="" id="{A8B95791-F64F-423D-B8A7-2C86F56DDB1D}"/>
              </a:ext>
            </a:extLst>
          </p:cNvPr>
          <p:cNvPicPr>
            <a:picLocks noChangeAspect="1"/>
          </p:cNvPicPr>
          <p:nvPr/>
        </p:nvPicPr>
        <p:blipFill rotWithShape="1">
          <a:blip r:embed="rId2">
            <a:extLst>
              <a:ext uri="{28A0092B-C50C-407E-A947-70E740481C1C}">
                <a14:useLocalDpi xmlns:a14="http://schemas.microsoft.com/office/drawing/2010/main" val="0"/>
              </a:ext>
            </a:extLst>
          </a:blip>
          <a:srcRect l="5462" t="13624" r="5042" b="3913"/>
          <a:stretch/>
        </p:blipFill>
        <p:spPr>
          <a:xfrm>
            <a:off x="36360" y="1042988"/>
            <a:ext cx="7541238" cy="4029074"/>
          </a:xfrm>
          <a:prstGeom prst="rect">
            <a:avLst/>
          </a:prstGeom>
        </p:spPr>
      </p:pic>
      <p:sp>
        <p:nvSpPr>
          <p:cNvPr id="6" name="テキスト ボックス 5">
            <a:extLst>
              <a:ext uri="{FF2B5EF4-FFF2-40B4-BE49-F238E27FC236}">
                <a16:creationId xmlns:a16="http://schemas.microsoft.com/office/drawing/2014/main" xmlns=""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EC8402AE-3480-4CC7-905A-0776A28352DA}"/>
              </a:ext>
            </a:extLst>
          </p:cNvPr>
          <p:cNvSpPr/>
          <p:nvPr/>
        </p:nvSpPr>
        <p:spPr>
          <a:xfrm>
            <a:off x="7788888" y="1666875"/>
            <a:ext cx="4206569" cy="1143000"/>
          </a:xfrm>
          <a:prstGeom prst="wedgeRectCallout">
            <a:avLst>
              <a:gd name="adj1" fmla="val -48099"/>
              <a:gd name="adj2" fmla="val -666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a16="http://schemas.microsoft.com/office/drawing/2014/main" xmlns="" id="{12F0A826-4C99-48A7-B36D-03DBE2118E07}"/>
              </a:ext>
            </a:extLst>
          </p:cNvPr>
          <p:cNvSpPr/>
          <p:nvPr/>
        </p:nvSpPr>
        <p:spPr>
          <a:xfrm>
            <a:off x="7577598" y="3057525"/>
            <a:ext cx="4629150" cy="1143000"/>
          </a:xfrm>
          <a:prstGeom prst="wedgeRectCallout">
            <a:avLst>
              <a:gd name="adj1" fmla="val -48617"/>
              <a:gd name="adj2" fmla="val -641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p>
        </p:txBody>
      </p:sp>
      <p:sp>
        <p:nvSpPr>
          <p:cNvPr id="9" name="吹き出し: 四角形 8">
            <a:extLst>
              <a:ext uri="{FF2B5EF4-FFF2-40B4-BE49-F238E27FC236}">
                <a16:creationId xmlns:a16="http://schemas.microsoft.com/office/drawing/2014/main" xmlns="" id="{B25F11CC-0810-44FB-85E5-6AFA2E713B6D}"/>
              </a:ext>
            </a:extLst>
          </p:cNvPr>
          <p:cNvSpPr/>
          <p:nvPr/>
        </p:nvSpPr>
        <p:spPr>
          <a:xfrm>
            <a:off x="1805447" y="5319712"/>
            <a:ext cx="5772151" cy="1143000"/>
          </a:xfrm>
          <a:prstGeom prst="wedgeRectCallout">
            <a:avLst>
              <a:gd name="adj1" fmla="val -13615"/>
              <a:gd name="adj2" fmla="val -741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276643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305471" y="1405933"/>
            <a:ext cx="2605345"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139798" y="4091245"/>
            <a:ext cx="8751554" cy="313932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のポッドに対して少ししかダメージを与えることができませんが白ポッドに対して大ダメージを与えることができます。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grpSp>
        <p:nvGrpSpPr>
          <p:cNvPr id="54" name="グループ化 53"/>
          <p:cNvGrpSpPr/>
          <p:nvPr/>
        </p:nvGrpSpPr>
        <p:grpSpPr>
          <a:xfrm>
            <a:off x="3651719" y="1405933"/>
            <a:ext cx="8091163" cy="3126334"/>
            <a:chOff x="3856997" y="1973986"/>
            <a:chExt cx="8505616" cy="3895582"/>
          </a:xfrm>
        </p:grpSpPr>
        <p:grpSp>
          <p:nvGrpSpPr>
            <p:cNvPr id="36" name="グループ化 35"/>
            <p:cNvGrpSpPr/>
            <p:nvPr/>
          </p:nvGrpSpPr>
          <p:grpSpPr>
            <a:xfrm>
              <a:off x="3856997" y="1973986"/>
              <a:ext cx="8505616" cy="1706674"/>
              <a:chOff x="3963875" y="3884859"/>
              <a:chExt cx="8505616" cy="1706674"/>
            </a:xfrm>
          </p:grpSpPr>
          <p:grpSp>
            <p:nvGrpSpPr>
              <p:cNvPr id="9" name="グループ化 8">
                <a:extLst>
                  <a:ext uri="{FF2B5EF4-FFF2-40B4-BE49-F238E27FC236}">
                    <a16:creationId xmlns:a16="http://schemas.microsoft.com/office/drawing/2014/main" xmlns="" id="{C42471E9-CEF7-4DD0-B2B9-A37027252951}"/>
                  </a:ext>
                </a:extLst>
              </p:cNvPr>
              <p:cNvGrpSpPr/>
              <p:nvPr/>
            </p:nvGrpSpPr>
            <p:grpSpPr>
              <a:xfrm>
                <a:off x="3963875" y="3884859"/>
                <a:ext cx="5949859" cy="1706674"/>
                <a:chOff x="3739456" y="1722326"/>
                <a:chExt cx="5949859" cy="1706674"/>
              </a:xfrm>
            </p:grpSpPr>
            <p:grpSp>
              <p:nvGrpSpPr>
                <p:cNvPr id="10" name="グループ化 9">
                  <a:extLst>
                    <a:ext uri="{FF2B5EF4-FFF2-40B4-BE49-F238E27FC236}">
                      <a16:creationId xmlns:a16="http://schemas.microsoft.com/office/drawing/2014/main" xmlns="" id="{7D6E456E-2E26-4492-9279-169842641548}"/>
                    </a:ext>
                  </a:extLst>
                </p:cNvPr>
                <p:cNvGrpSpPr/>
                <p:nvPr/>
              </p:nvGrpSpPr>
              <p:grpSpPr>
                <a:xfrm>
                  <a:off x="3739456" y="1722326"/>
                  <a:ext cx="1140874" cy="1520830"/>
                  <a:chOff x="3651813" y="1678331"/>
                  <a:chExt cx="1140874" cy="1520830"/>
                </a:xfrm>
              </p:grpSpPr>
              <p:pic>
                <p:nvPicPr>
                  <p:cNvPr id="26" name="図 25" descr="物体 が含まれている画像&#10;&#10;自動的に生成された説明">
                    <a:extLst>
                      <a:ext uri="{FF2B5EF4-FFF2-40B4-BE49-F238E27FC236}">
                        <a16:creationId xmlns:a16="http://schemas.microsoft.com/office/drawing/2014/main" xmlns=""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27" name="テキスト ボックス 26">
                    <a:extLst>
                      <a:ext uri="{FF2B5EF4-FFF2-40B4-BE49-F238E27FC236}">
                        <a16:creationId xmlns:a16="http://schemas.microsoft.com/office/drawing/2014/main" xmlns=""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11" name="グループ化 10">
                  <a:extLst>
                    <a:ext uri="{FF2B5EF4-FFF2-40B4-BE49-F238E27FC236}">
                      <a16:creationId xmlns:a16="http://schemas.microsoft.com/office/drawing/2014/main" xmlns="" id="{8FA97864-B0AC-4C37-AB57-3F511EE9B20A}"/>
                    </a:ext>
                  </a:extLst>
                </p:cNvPr>
                <p:cNvGrpSpPr/>
                <p:nvPr/>
              </p:nvGrpSpPr>
              <p:grpSpPr>
                <a:xfrm>
                  <a:off x="5268431" y="1722326"/>
                  <a:ext cx="1140874" cy="1520743"/>
                  <a:chOff x="4889474" y="1678418"/>
                  <a:chExt cx="1140874" cy="1520743"/>
                </a:xfrm>
              </p:grpSpPr>
              <p:pic>
                <p:nvPicPr>
                  <p:cNvPr id="24" name="図 23" descr="物体 が含まれている画像&#10;&#10;自動的に生成された説明">
                    <a:extLst>
                      <a:ext uri="{FF2B5EF4-FFF2-40B4-BE49-F238E27FC236}">
                        <a16:creationId xmlns:a16="http://schemas.microsoft.com/office/drawing/2014/main" xmlns=""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25" name="テキスト ボックス 24">
                    <a:extLst>
                      <a:ext uri="{FF2B5EF4-FFF2-40B4-BE49-F238E27FC236}">
                        <a16:creationId xmlns:a16="http://schemas.microsoft.com/office/drawing/2014/main" xmlns=""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12" name="グループ化 11">
                  <a:extLst>
                    <a:ext uri="{FF2B5EF4-FFF2-40B4-BE49-F238E27FC236}">
                      <a16:creationId xmlns:a16="http://schemas.microsoft.com/office/drawing/2014/main" xmlns="" id="{8F6624A7-F895-493A-8055-873B48C8C19C}"/>
                    </a:ext>
                  </a:extLst>
                </p:cNvPr>
                <p:cNvGrpSpPr/>
                <p:nvPr/>
              </p:nvGrpSpPr>
              <p:grpSpPr>
                <a:xfrm>
                  <a:off x="6746394" y="1722326"/>
                  <a:ext cx="1140875" cy="1493097"/>
                  <a:chOff x="6122245" y="1669741"/>
                  <a:chExt cx="1140875" cy="1493097"/>
                </a:xfrm>
              </p:grpSpPr>
              <p:pic>
                <p:nvPicPr>
                  <p:cNvPr id="22" name="図 21" descr="物体, 腕時計 が含まれている画像&#10;&#10;自動的に生成された説明">
                    <a:extLst>
                      <a:ext uri="{FF2B5EF4-FFF2-40B4-BE49-F238E27FC236}">
                        <a16:creationId xmlns:a16="http://schemas.microsoft.com/office/drawing/2014/main" xmlns=""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3" name="テキスト ボックス 22">
                    <a:extLst>
                      <a:ext uri="{FF2B5EF4-FFF2-40B4-BE49-F238E27FC236}">
                        <a16:creationId xmlns:a16="http://schemas.microsoft.com/office/drawing/2014/main" xmlns=""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13" name="グループ化 12">
                  <a:extLst>
                    <a:ext uri="{FF2B5EF4-FFF2-40B4-BE49-F238E27FC236}">
                      <a16:creationId xmlns:a16="http://schemas.microsoft.com/office/drawing/2014/main" xmlns="" id="{D317981A-38A9-4594-9159-8C77F7F6D8B4}"/>
                    </a:ext>
                  </a:extLst>
                </p:cNvPr>
                <p:cNvGrpSpPr/>
                <p:nvPr/>
              </p:nvGrpSpPr>
              <p:grpSpPr>
                <a:xfrm>
                  <a:off x="8548440" y="1741303"/>
                  <a:ext cx="1140875" cy="1455744"/>
                  <a:chOff x="7236873" y="1678331"/>
                  <a:chExt cx="1140875" cy="1455744"/>
                </a:xfrm>
              </p:grpSpPr>
              <p:pic>
                <p:nvPicPr>
                  <p:cNvPr id="20" name="図 19" descr="物体 が含まれている画像&#10;&#10;自動的に生成された説明">
                    <a:extLst>
                      <a:ext uri="{FF2B5EF4-FFF2-40B4-BE49-F238E27FC236}">
                        <a16:creationId xmlns:a16="http://schemas.microsoft.com/office/drawing/2014/main" xmlns=""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xmlns=""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14" name="直線矢印コネクタ 13">
                  <a:extLst>
                    <a:ext uri="{FF2B5EF4-FFF2-40B4-BE49-F238E27FC236}">
                      <a16:creationId xmlns:a16="http://schemas.microsoft.com/office/drawing/2014/main" xmlns=""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xmlns=""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xmlns=""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xmlns=""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xmlns=""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xmlns=""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xmlns="" id="{7EEE5686-B5B9-4B20-8993-381AFDACF9AB}"/>
                  </a:ext>
                </a:extLst>
              </p:cNvPr>
              <p:cNvGrpSpPr/>
              <p:nvPr/>
            </p:nvGrpSpPr>
            <p:grpSpPr>
              <a:xfrm>
                <a:off x="10645452" y="4346838"/>
                <a:ext cx="1824039" cy="917508"/>
                <a:chOff x="9883732" y="1911384"/>
                <a:chExt cx="1824039" cy="917508"/>
              </a:xfrm>
            </p:grpSpPr>
            <p:grpSp>
              <p:nvGrpSpPr>
                <p:cNvPr id="29" name="グループ化 28">
                  <a:extLst>
                    <a:ext uri="{FF2B5EF4-FFF2-40B4-BE49-F238E27FC236}">
                      <a16:creationId xmlns:a16="http://schemas.microsoft.com/office/drawing/2014/main" xmlns="" id="{80B432E5-1E61-4A1C-BB38-CE56CD67DAEC}"/>
                    </a:ext>
                  </a:extLst>
                </p:cNvPr>
                <p:cNvGrpSpPr/>
                <p:nvPr/>
              </p:nvGrpSpPr>
              <p:grpSpPr>
                <a:xfrm>
                  <a:off x="10011300" y="1974116"/>
                  <a:ext cx="1696471" cy="765354"/>
                  <a:chOff x="10124054" y="1537861"/>
                  <a:chExt cx="1696471" cy="765354"/>
                </a:xfrm>
              </p:grpSpPr>
              <p:cxnSp>
                <p:nvCxnSpPr>
                  <p:cNvPr id="31" name="直線矢印コネクタ 30">
                    <a:extLst>
                      <a:ext uri="{FF2B5EF4-FFF2-40B4-BE49-F238E27FC236}">
                        <a16:creationId xmlns:a16="http://schemas.microsoft.com/office/drawing/2014/main" xmlns=""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xmlns=""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xmlns=""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4" name="テキスト ボックス 33">
                    <a:extLst>
                      <a:ext uri="{FF2B5EF4-FFF2-40B4-BE49-F238E27FC236}">
                        <a16:creationId xmlns:a16="http://schemas.microsoft.com/office/drawing/2014/main" xmlns=""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30" name="正方形/長方形 29">
                  <a:extLst>
                    <a:ext uri="{FF2B5EF4-FFF2-40B4-BE49-F238E27FC236}">
                      <a16:creationId xmlns:a16="http://schemas.microsoft.com/office/drawing/2014/main" xmlns=""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正方形/長方形 34">
                <a:extLst>
                  <a:ext uri="{FF2B5EF4-FFF2-40B4-BE49-F238E27FC236}">
                    <a16:creationId xmlns:a16="http://schemas.microsoft.com/office/drawing/2014/main" xmlns="" id="{A98ECFFF-731C-4C54-95F1-02A8CC15EA71}"/>
                  </a:ext>
                </a:extLst>
              </p:cNvPr>
              <p:cNvSpPr/>
              <p:nvPr/>
            </p:nvSpPr>
            <p:spPr>
              <a:xfrm>
                <a:off x="8772859" y="3906952"/>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p:cNvGrpSpPr/>
            <p:nvPr/>
          </p:nvGrpSpPr>
          <p:grpSpPr>
            <a:xfrm>
              <a:off x="6467236" y="4393106"/>
              <a:ext cx="2410691" cy="1476462"/>
              <a:chOff x="6562471" y="4111957"/>
              <a:chExt cx="2410691" cy="1476462"/>
            </a:xfrm>
          </p:grpSpPr>
          <p:pic>
            <p:nvPicPr>
              <p:cNvPr id="37" name="図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7062260" y="4111957"/>
                <a:ext cx="1476462" cy="1476462"/>
              </a:xfrm>
              <a:prstGeom prst="rect">
                <a:avLst/>
              </a:prstGeom>
            </p:spPr>
          </p:pic>
          <p:sp>
            <p:nvSpPr>
              <p:cNvPr id="38" name="正方形/長方形 37"/>
              <p:cNvSpPr/>
              <p:nvPr/>
            </p:nvSpPr>
            <p:spPr>
              <a:xfrm>
                <a:off x="6562471" y="4305732"/>
                <a:ext cx="2410691" cy="10889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矢印コネクタ 42">
              <a:extLst>
                <a:ext uri="{FF2B5EF4-FFF2-40B4-BE49-F238E27FC236}">
                  <a16:creationId xmlns:a16="http://schemas.microsoft.com/office/drawing/2014/main" xmlns="" id="{A2A6B62C-1E0E-432C-9BEC-393C34A1C94C}"/>
                </a:ext>
              </a:extLst>
            </p:cNvPr>
            <p:cNvCxnSpPr>
              <a:cxnSpLocks/>
            </p:cNvCxnSpPr>
            <p:nvPr/>
          </p:nvCxnSpPr>
          <p:spPr>
            <a:xfrm rot="-1800000">
              <a:off x="7955932" y="4098472"/>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xmlns="" id="{A2A6B62C-1E0E-432C-9BEC-393C34A1C94C}"/>
                </a:ext>
              </a:extLst>
            </p:cNvPr>
            <p:cNvCxnSpPr>
              <a:cxnSpLocks/>
            </p:cNvCxnSpPr>
            <p:nvPr/>
          </p:nvCxnSpPr>
          <p:spPr>
            <a:xfrm rot="1800000">
              <a:off x="6108744" y="4100220"/>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2715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1035</Words>
  <Application>Microsoft Office PowerPoint</Application>
  <PresentationFormat>ワイド画面</PresentationFormat>
  <Paragraphs>149</Paragraphs>
  <Slides>12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後庵 穣</cp:lastModifiedBy>
  <cp:revision>67</cp:revision>
  <dcterms:created xsi:type="dcterms:W3CDTF">2019-05-24T01:32:43Z</dcterms:created>
  <dcterms:modified xsi:type="dcterms:W3CDTF">2019-07-25T23:10:09Z</dcterms:modified>
</cp:coreProperties>
</file>