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2065536" y="1226438"/>
            <a:ext cx="8060926" cy="400110"/>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戦闘は基本的にマウスもしくは、キーボードで行うことができます。</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kumimoji="1"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または、ミサイルボタンをクリックすると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ミサイルが出撃します。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2</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3</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4</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5</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を押すまたは、白</a:t>
            </a:r>
            <a:r>
              <a:rPr lang="ja-JP" altLang="en-US" dirty="0">
                <a:latin typeface="チェックポイント．（ピリオド）" panose="02000600000000000000" pitchFamily="50" charset="-128"/>
                <a:ea typeface="チェックポイント．（ピリオド）" panose="02000600000000000000" pitchFamily="50" charset="-128"/>
              </a:rPr>
              <a:t>ポッドボタンをクリックすると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白ポッドが出撃します。</a:t>
            </a:r>
          </a:p>
        </p:txBody>
      </p:sp>
      <p:grpSp>
        <p:nvGrpSpPr>
          <p:cNvPr id="47" name="グループ化 46">
            <a:extLst>
              <a:ext uri="{FF2B5EF4-FFF2-40B4-BE49-F238E27FC236}">
                <a16:creationId xmlns="" xmlns:a16="http://schemas.microsoft.com/office/drawing/2014/main" id="{3CB0CBD5-C2FE-46AB-9EAF-C9949E68FDD5}"/>
              </a:ext>
            </a:extLst>
          </p:cNvPr>
          <p:cNvGrpSpPr/>
          <p:nvPr/>
        </p:nvGrpSpPr>
        <p:grpSpPr>
          <a:xfrm>
            <a:off x="2749940" y="2145643"/>
            <a:ext cx="6692115" cy="1673604"/>
            <a:chOff x="2198256" y="2154521"/>
            <a:chExt cx="6692115" cy="1673604"/>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100779" y="2518823"/>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3767106" y="2598463"/>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6481387" y="2523853"/>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7805087" y="2553830"/>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308060" y="2355233"/>
              <a:ext cx="1184910" cy="1404518"/>
            </a:xfrm>
            <a:prstGeom prst="rect">
              <a:avLst/>
            </a:prstGeom>
          </p:spPr>
        </p:pic>
        <p:sp>
          <p:nvSpPr>
            <p:cNvPr id="41" name="テキスト ボックス 40">
              <a:extLst>
                <a:ext uri="{FF2B5EF4-FFF2-40B4-BE49-F238E27FC236}">
                  <a16:creationId xmlns="" xmlns:a16="http://schemas.microsoft.com/office/drawing/2014/main" id="{68F9DCC6-82FB-4A75-8F93-BCDF64FFBEFA}"/>
                </a:ext>
              </a:extLst>
            </p:cNvPr>
            <p:cNvSpPr txBox="1"/>
            <p:nvPr/>
          </p:nvSpPr>
          <p:spPr>
            <a:xfrm>
              <a:off x="2705206" y="2154521"/>
              <a:ext cx="390617" cy="369332"/>
            </a:xfrm>
            <a:prstGeom prst="rect">
              <a:avLst/>
            </a:prstGeom>
            <a:solidFill>
              <a:schemeClr val="tx1"/>
            </a:solidFill>
          </p:spPr>
          <p:txBody>
            <a:bodyPr wrap="square" rtlCol="0">
              <a:spAutoFit/>
            </a:bodyPr>
            <a:lstStyle/>
            <a:p>
              <a:pPr algn="ctr"/>
              <a:r>
                <a:rPr kumimoji="1"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1</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2" name="テキスト ボックス 41">
              <a:extLst>
                <a:ext uri="{FF2B5EF4-FFF2-40B4-BE49-F238E27FC236}">
                  <a16:creationId xmlns="" xmlns:a16="http://schemas.microsoft.com/office/drawing/2014/main" id="{5855B3EB-4794-4741-B048-C249D299391F}"/>
                </a:ext>
              </a:extLst>
            </p:cNvPr>
            <p:cNvSpPr txBox="1"/>
            <p:nvPr/>
          </p:nvSpPr>
          <p:spPr>
            <a:xfrm>
              <a:off x="4080904" y="2175318"/>
              <a:ext cx="390617" cy="369332"/>
            </a:xfrm>
            <a:prstGeom prst="rect">
              <a:avLst/>
            </a:prstGeom>
            <a:solidFill>
              <a:srgbClr val="FF000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2</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3" name="テキスト ボックス 42">
              <a:extLst>
                <a:ext uri="{FF2B5EF4-FFF2-40B4-BE49-F238E27FC236}">
                  <a16:creationId xmlns="" xmlns:a16="http://schemas.microsoft.com/office/drawing/2014/main" id="{1789448E-9185-4B19-84FC-F56FFD1737E2}"/>
                </a:ext>
              </a:extLst>
            </p:cNvPr>
            <p:cNvSpPr txBox="1"/>
            <p:nvPr/>
          </p:nvSpPr>
          <p:spPr>
            <a:xfrm>
              <a:off x="5361781" y="2157116"/>
              <a:ext cx="390617" cy="369332"/>
            </a:xfrm>
            <a:prstGeom prst="rect">
              <a:avLst/>
            </a:prstGeom>
            <a:solidFill>
              <a:srgbClr val="5B9BD5"/>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3</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4" name="テキスト ボックス 43">
              <a:extLst>
                <a:ext uri="{FF2B5EF4-FFF2-40B4-BE49-F238E27FC236}">
                  <a16:creationId xmlns="" xmlns:a16="http://schemas.microsoft.com/office/drawing/2014/main" id="{3618E5BF-EA6E-4335-8AE7-B40D785FD078}"/>
                </a:ext>
              </a:extLst>
            </p:cNvPr>
            <p:cNvSpPr txBox="1"/>
            <p:nvPr/>
          </p:nvSpPr>
          <p:spPr>
            <a:xfrm>
              <a:off x="6762764" y="2155506"/>
              <a:ext cx="390617" cy="369332"/>
            </a:xfrm>
            <a:prstGeom prst="rect">
              <a:avLst/>
            </a:prstGeom>
            <a:solidFill>
              <a:srgbClr val="00B05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4</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5" name="テキスト ボックス 44">
              <a:extLst>
                <a:ext uri="{FF2B5EF4-FFF2-40B4-BE49-F238E27FC236}">
                  <a16:creationId xmlns="" xmlns:a16="http://schemas.microsoft.com/office/drawing/2014/main" id="{861DFEC4-87A7-46BD-A2AA-F24D1B417E3F}"/>
                </a:ext>
              </a:extLst>
            </p:cNvPr>
            <p:cNvSpPr txBox="1"/>
            <p:nvPr/>
          </p:nvSpPr>
          <p:spPr>
            <a:xfrm>
              <a:off x="8108346" y="2157116"/>
              <a:ext cx="390617" cy="369332"/>
            </a:xfrm>
            <a:prstGeom prst="rect">
              <a:avLst/>
            </a:prstGeom>
            <a:solidFill>
              <a:schemeClr val="bg1"/>
            </a:solidFill>
            <a:ln>
              <a:solidFill>
                <a:schemeClr val="tx1"/>
              </a:solidFill>
            </a:ln>
          </p:spPr>
          <p:txBody>
            <a:bodyPr wrap="square" rtlCol="0">
              <a:spAutoFit/>
            </a:bodyPr>
            <a:lstStyle/>
            <a:p>
              <a:pPr algn="ctr"/>
              <a:r>
                <a:rPr lang="en-US" altLang="ja-JP" dirty="0">
                  <a:latin typeface="チェックポイント．（ピリオド）" panose="02000600000000000000" pitchFamily="50" charset="-128"/>
                  <a:ea typeface="チェックポイント．（ピリオド）" panose="02000600000000000000" pitchFamily="50" charset="-128"/>
                </a:rPr>
                <a:t>5</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342376" y="3458793"/>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spTree>
    <p:extLst>
      <p:ext uri="{BB962C8B-B14F-4D97-AF65-F5344CB8AC3E}">
        <p14:creationId xmlns:p14="http://schemas.microsoft.com/office/powerpoint/2010/main" val="3322164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rotWithShape="1">
          <a:blip r:embed="rId2"/>
          <a:srcRect t="4502"/>
          <a:stretch/>
        </p:blipFill>
        <p:spPr>
          <a:xfrm>
            <a:off x="1706833" y="999598"/>
            <a:ext cx="8741699" cy="5015023"/>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92968" y="2539833"/>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2748634" y="4877109"/>
            <a:ext cx="6954659" cy="1026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2772332" y="6014621"/>
            <a:ext cx="5784814" cy="843379"/>
          </a:xfrm>
          <a:prstGeom prst="wedgeRectCallout">
            <a:avLst>
              <a:gd name="adj1" fmla="val 26456"/>
              <a:gd name="adj2" fmla="val -588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ボタンをクリックすると出撃させることができます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8320610" y="4296816"/>
            <a:ext cx="3512597" cy="773389"/>
          </a:xfrm>
          <a:prstGeom prst="wedgeRectCallout">
            <a:avLst>
              <a:gd name="adj1" fmla="val -70917"/>
              <a:gd name="adj2" fmla="val -51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smtClean="0">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476028" y="232416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2990244" y="4190853"/>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1743466" y="4461030"/>
            <a:ext cx="1075679" cy="334691"/>
          </a:xfrm>
          <a:prstGeom prst="wedgeRectCallout">
            <a:avLst>
              <a:gd name="adj1" fmla="val 73923"/>
              <a:gd name="adj2" fmla="val -72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8">
            <a:extLst>
              <a:ext uri="{FF2B5EF4-FFF2-40B4-BE49-F238E27FC236}">
                <a16:creationId xmlns="" xmlns:a16="http://schemas.microsoft.com/office/drawing/2014/main" id="{BF8E2C7C-205C-42CA-B382-A5D5630D39B2}"/>
              </a:ext>
            </a:extLst>
          </p:cNvPr>
          <p:cNvSpPr/>
          <p:nvPr/>
        </p:nvSpPr>
        <p:spPr>
          <a:xfrm>
            <a:off x="9809018" y="418184"/>
            <a:ext cx="2161309" cy="470816"/>
          </a:xfrm>
          <a:prstGeom prst="wedgeRectCallout">
            <a:avLst>
              <a:gd name="adj1" fmla="val -34649"/>
              <a:gd name="adj2" fmla="val 100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チェックポイント．（ピリオド）" panose="02000600000000000000" pitchFamily="50" charset="-128"/>
                <a:ea typeface="チェックポイント．（ピリオド）" panose="02000600000000000000" pitchFamily="50" charset="-128"/>
              </a:rPr>
              <a:t>スペシャルボタン</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3278590" y="1217513"/>
            <a:ext cx="5347775" cy="461665"/>
          </a:xfrm>
          <a:prstGeom prst="rect">
            <a:avLst/>
          </a:prstGeom>
          <a:noFill/>
        </p:spPr>
        <p:txBody>
          <a:bodyPr wrap="square" rtlCol="0">
            <a:spAutoFit/>
          </a:bodyPr>
          <a:lstStyle/>
          <a:p>
            <a:pPr algn="ctr"/>
            <a:r>
              <a:rPr kumimoji="1" lang="ja-JP" altLang="en-US" sz="24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1050523" y="2222855"/>
            <a:ext cx="11141477"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a:t>
            </a:r>
            <a:r>
              <a:rPr kumimoji="1" lang="ja-JP" altLang="en-US" dirty="0" smtClean="0">
                <a:latin typeface="チェックポイント．（ピリオド）" panose="02000600000000000000" pitchFamily="50" charset="-128"/>
                <a:ea typeface="チェックポイント．（ピリオド）" panose="02000600000000000000" pitchFamily="50" charset="-128"/>
              </a:rPr>
              <a:t>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の耐久力が下がってしまい、</a:t>
            </a:r>
            <a:r>
              <a:rPr lang="ja-JP" altLang="en-US" dirty="0">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2135079"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3461" t="9697" r="3257" b="5108"/>
          <a:stretch/>
        </p:blipFill>
        <p:spPr>
          <a:xfrm>
            <a:off x="55253" y="1162879"/>
            <a:ext cx="7671579" cy="4730650"/>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3082" t="9177" r="3047" b="4762"/>
          <a:stretch/>
        </p:blipFill>
        <p:spPr>
          <a:xfrm>
            <a:off x="203201" y="1041399"/>
            <a:ext cx="8061570" cy="4476648"/>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兵舎をレベルアップすることによりポッドの攻撃力がアップする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72644" y="4845132"/>
            <a:ext cx="2838203" cy="6302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8" y="4960491"/>
            <a:ext cx="3325422" cy="514926"/>
          </a:xfrm>
          <a:prstGeom prst="wedgeRectCallout">
            <a:avLst>
              <a:gd name="adj1" fmla="val -56127"/>
              <a:gd name="adj2" fmla="val -141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l="5495" t="13159" r="4829" b="8052"/>
          <a:stretch/>
        </p:blipFill>
        <p:spPr>
          <a:xfrm>
            <a:off x="36360" y="1097769"/>
            <a:ext cx="7541238" cy="40131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961356"/>
            <a:ext cx="4206569" cy="1143000"/>
          </a:xfrm>
          <a:prstGeom prst="wedgeRectCallout">
            <a:avLst>
              <a:gd name="adj1" fmla="val -60238"/>
              <a:gd name="adj2" fmla="val -697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788888" y="3604522"/>
            <a:ext cx="4629150" cy="1143000"/>
          </a:xfrm>
          <a:prstGeom prst="wedgeRectCallout">
            <a:avLst>
              <a:gd name="adj1" fmla="val -60417"/>
              <a:gd name="adj2" fmla="val -8702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 xmlns:a16="http://schemas.microsoft.com/office/drawing/2014/main"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敵惑星の情報を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 xmlns:a16="http://schemas.microsoft.com/office/drawing/2014/main"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 xmlns:a16="http://schemas.microsoft.com/office/drawing/2014/main"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 xmlns:a16="http://schemas.microsoft.com/office/drawing/2014/main"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 xmlns:a16="http://schemas.microsoft.com/office/drawing/2014/main"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 xmlns:a16="http://schemas.microsoft.com/office/drawing/2014/main"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1036</Words>
  <Application>Microsoft Office PowerPoint</Application>
  <PresentationFormat>ワイド画面</PresentationFormat>
  <Paragraphs>150</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72</cp:revision>
  <dcterms:created xsi:type="dcterms:W3CDTF">2019-05-24T01:32:43Z</dcterms:created>
  <dcterms:modified xsi:type="dcterms:W3CDTF">2019-07-26T06:38:11Z</dcterms:modified>
</cp:coreProperties>
</file>