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2065536" y="1226438"/>
            <a:ext cx="8060926" cy="400110"/>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戦闘は基本的にマウスもしくは、キーボードで行うことができます。</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kumimoji="1"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または、ミサイルボタンをクリックすると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ミサイルが出撃します。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2</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3</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4</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5</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を押すまたは、白</a:t>
            </a:r>
            <a:r>
              <a:rPr lang="ja-JP" altLang="en-US" dirty="0">
                <a:latin typeface="チェックポイント．（ピリオド）" panose="02000600000000000000" pitchFamily="50" charset="-128"/>
                <a:ea typeface="チェックポイント．（ピリオド）" panose="02000600000000000000" pitchFamily="50" charset="-128"/>
              </a:rPr>
              <a:t>ポッドボタンをクリックすると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白ポッドが出撃します。</a:t>
            </a:r>
          </a:p>
        </p:txBody>
      </p:sp>
      <p:grpSp>
        <p:nvGrpSpPr>
          <p:cNvPr id="47" name="グループ化 46">
            <a:extLst>
              <a:ext uri="{FF2B5EF4-FFF2-40B4-BE49-F238E27FC236}">
                <a16:creationId xmlns="" xmlns:a16="http://schemas.microsoft.com/office/drawing/2014/main" id="{3CB0CBD5-C2FE-46AB-9EAF-C9949E68FDD5}"/>
              </a:ext>
            </a:extLst>
          </p:cNvPr>
          <p:cNvGrpSpPr/>
          <p:nvPr/>
        </p:nvGrpSpPr>
        <p:grpSpPr>
          <a:xfrm>
            <a:off x="2749940" y="2145643"/>
            <a:ext cx="6692115" cy="1673604"/>
            <a:chOff x="2198256" y="2154521"/>
            <a:chExt cx="6692115" cy="1673604"/>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100779" y="2518823"/>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3767106" y="2598463"/>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6481387" y="2523853"/>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7805087" y="2553830"/>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308060" y="2355233"/>
              <a:ext cx="1184910" cy="1404518"/>
            </a:xfrm>
            <a:prstGeom prst="rect">
              <a:avLst/>
            </a:prstGeom>
          </p:spPr>
        </p:pic>
        <p:sp>
          <p:nvSpPr>
            <p:cNvPr id="41" name="テキスト ボックス 40">
              <a:extLst>
                <a:ext uri="{FF2B5EF4-FFF2-40B4-BE49-F238E27FC236}">
                  <a16:creationId xmlns="" xmlns:a16="http://schemas.microsoft.com/office/drawing/2014/main" id="{68F9DCC6-82FB-4A75-8F93-BCDF64FFBEFA}"/>
                </a:ext>
              </a:extLst>
            </p:cNvPr>
            <p:cNvSpPr txBox="1"/>
            <p:nvPr/>
          </p:nvSpPr>
          <p:spPr>
            <a:xfrm>
              <a:off x="2705206" y="2154521"/>
              <a:ext cx="390617" cy="369332"/>
            </a:xfrm>
            <a:prstGeom prst="rect">
              <a:avLst/>
            </a:prstGeom>
            <a:solidFill>
              <a:schemeClr val="tx1"/>
            </a:solidFill>
          </p:spPr>
          <p:txBody>
            <a:bodyPr wrap="square" rtlCol="0">
              <a:spAutoFit/>
            </a:bodyPr>
            <a:lstStyle/>
            <a:p>
              <a:pPr algn="ctr"/>
              <a:r>
                <a:rPr kumimoji="1"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1</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2" name="テキスト ボックス 41">
              <a:extLst>
                <a:ext uri="{FF2B5EF4-FFF2-40B4-BE49-F238E27FC236}">
                  <a16:creationId xmlns="" xmlns:a16="http://schemas.microsoft.com/office/drawing/2014/main" id="{5855B3EB-4794-4741-B048-C249D299391F}"/>
                </a:ext>
              </a:extLst>
            </p:cNvPr>
            <p:cNvSpPr txBox="1"/>
            <p:nvPr/>
          </p:nvSpPr>
          <p:spPr>
            <a:xfrm>
              <a:off x="4080904" y="2175318"/>
              <a:ext cx="390617" cy="369332"/>
            </a:xfrm>
            <a:prstGeom prst="rect">
              <a:avLst/>
            </a:prstGeom>
            <a:solidFill>
              <a:srgbClr val="FF000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2</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3" name="テキスト ボックス 42">
              <a:extLst>
                <a:ext uri="{FF2B5EF4-FFF2-40B4-BE49-F238E27FC236}">
                  <a16:creationId xmlns="" xmlns:a16="http://schemas.microsoft.com/office/drawing/2014/main" id="{1789448E-9185-4B19-84FC-F56FFD1737E2}"/>
                </a:ext>
              </a:extLst>
            </p:cNvPr>
            <p:cNvSpPr txBox="1"/>
            <p:nvPr/>
          </p:nvSpPr>
          <p:spPr>
            <a:xfrm>
              <a:off x="5361781" y="2157116"/>
              <a:ext cx="390617" cy="369332"/>
            </a:xfrm>
            <a:prstGeom prst="rect">
              <a:avLst/>
            </a:prstGeom>
            <a:solidFill>
              <a:srgbClr val="5B9BD5"/>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3</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4" name="テキスト ボックス 43">
              <a:extLst>
                <a:ext uri="{FF2B5EF4-FFF2-40B4-BE49-F238E27FC236}">
                  <a16:creationId xmlns="" xmlns:a16="http://schemas.microsoft.com/office/drawing/2014/main" id="{3618E5BF-EA6E-4335-8AE7-B40D785FD078}"/>
                </a:ext>
              </a:extLst>
            </p:cNvPr>
            <p:cNvSpPr txBox="1"/>
            <p:nvPr/>
          </p:nvSpPr>
          <p:spPr>
            <a:xfrm>
              <a:off x="6762764" y="2155506"/>
              <a:ext cx="390617" cy="369332"/>
            </a:xfrm>
            <a:prstGeom prst="rect">
              <a:avLst/>
            </a:prstGeom>
            <a:solidFill>
              <a:srgbClr val="00B05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4</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5" name="テキスト ボックス 44">
              <a:extLst>
                <a:ext uri="{FF2B5EF4-FFF2-40B4-BE49-F238E27FC236}">
                  <a16:creationId xmlns="" xmlns:a16="http://schemas.microsoft.com/office/drawing/2014/main" id="{861DFEC4-87A7-46BD-A2AA-F24D1B417E3F}"/>
                </a:ext>
              </a:extLst>
            </p:cNvPr>
            <p:cNvSpPr txBox="1"/>
            <p:nvPr/>
          </p:nvSpPr>
          <p:spPr>
            <a:xfrm>
              <a:off x="8108346" y="2157116"/>
              <a:ext cx="390617" cy="369332"/>
            </a:xfrm>
            <a:prstGeom prst="rect">
              <a:avLst/>
            </a:prstGeom>
            <a:solidFill>
              <a:schemeClr val="bg1"/>
            </a:solidFill>
            <a:ln>
              <a:solidFill>
                <a:schemeClr val="tx1"/>
              </a:solidFill>
            </a:ln>
          </p:spPr>
          <p:txBody>
            <a:bodyPr wrap="square" rtlCol="0">
              <a:spAutoFit/>
            </a:bodyPr>
            <a:lstStyle/>
            <a:p>
              <a:pPr algn="ctr"/>
              <a:r>
                <a:rPr lang="en-US" altLang="ja-JP" dirty="0">
                  <a:latin typeface="チェックポイント．（ピリオド）" panose="02000600000000000000" pitchFamily="50" charset="-128"/>
                  <a:ea typeface="チェックポイント．（ピリオド）" panose="02000600000000000000" pitchFamily="50" charset="-128"/>
                </a:rPr>
                <a:t>5</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342376" y="3458793"/>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 xmlns:a16="http://schemas.microsoft.com/office/drawing/2014/main"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2772332" y="6014621"/>
            <a:ext cx="5784814"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ボタンをクリックすると出撃させることができます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smtClean="0">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3278590" y="1217513"/>
            <a:ext cx="5347775" cy="461665"/>
          </a:xfrm>
          <a:prstGeom prst="rect">
            <a:avLst/>
          </a:prstGeom>
          <a:noFill/>
        </p:spPr>
        <p:txBody>
          <a:bodyPr wrap="square" rtlCol="0">
            <a:spAutoFit/>
          </a:bodyPr>
          <a:lstStyle/>
          <a:p>
            <a:pPr algn="ctr"/>
            <a:r>
              <a:rPr kumimoji="1" lang="ja-JP" altLang="en-US" sz="24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1050523" y="2222855"/>
            <a:ext cx="11141477"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a:t>
            </a:r>
            <a:r>
              <a:rPr kumimoji="1" lang="ja-JP" altLang="en-US" dirty="0" smtClean="0">
                <a:latin typeface="チェックポイント．（ピリオド）" panose="02000600000000000000" pitchFamily="50" charset="-128"/>
                <a:ea typeface="チェックポイント．（ピリオド）" panose="02000600000000000000" pitchFamily="50" charset="-128"/>
              </a:rPr>
              <a:t>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の耐久力が下がってしまい、</a:t>
            </a:r>
            <a:r>
              <a:rPr lang="ja-JP" altLang="en-US" dirty="0">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2135079"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9" y="2201417"/>
            <a:ext cx="1363121" cy="908747"/>
          </a:xfrm>
          <a:prstGeom prst="rect">
            <a:avLst/>
          </a:prstGeom>
        </p:spPr>
      </p:pic>
      <p:sp>
        <p:nvSpPr>
          <p:cNvPr id="7" name="テキスト ボックス 6"/>
          <p:cNvSpPr txBox="1"/>
          <p:nvPr/>
        </p:nvSpPr>
        <p:spPr>
          <a:xfrm>
            <a:off x="2627331" y="2301847"/>
            <a:ext cx="8182098" cy="707886"/>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r>
              <a:rPr lang="ja-JP" altLang="en-US" sz="2000" dirty="0" smtClean="0">
                <a:latin typeface="チェックポイント．（ピリオド）" panose="02000600000000000000" pitchFamily="50" charset="-128"/>
                <a:ea typeface="チェックポイント．（ピリオド）" panose="02000600000000000000" pitchFamily="50" charset="-128"/>
              </a:rPr>
              <a:t>もしくは</a:t>
            </a:r>
            <a:r>
              <a:rPr lang="en-US" altLang="ja-JP" sz="2000" dirty="0" smtClean="0">
                <a:latin typeface="チェックポイント．（ピリオド）" panose="02000600000000000000" pitchFamily="50" charset="-128"/>
                <a:ea typeface="チェックポイント．（ピリオド）" panose="02000600000000000000" pitchFamily="50" charset="-128"/>
              </a:rPr>
              <a:t>S</a:t>
            </a:r>
            <a:r>
              <a:rPr lang="ja-JP" altLang="en-US" sz="2000" dirty="0" smtClean="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5</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惑星ごとに獲得できるスペシャル技が違うので自分に合ったスペシャル技を獲得してください。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兵舎をレベルアップすることによりポッドの攻撃力がアップする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 xmlns:a16="http://schemas.microsoft.com/office/drawing/2014/main"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敵惑星の情報を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 xmlns:a16="http://schemas.microsoft.com/office/drawing/2014/main"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 xmlns:a16="http://schemas.microsoft.com/office/drawing/2014/main"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 xmlns:a16="http://schemas.microsoft.com/office/drawing/2014/main"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 xmlns:a16="http://schemas.microsoft.com/office/drawing/2014/main"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 xmlns:a16="http://schemas.microsoft.com/office/drawing/2014/main"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1119</Words>
  <Application>Microsoft Office PowerPoint</Application>
  <PresentationFormat>ワイド画面</PresentationFormat>
  <Paragraphs>155</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70</cp:revision>
  <dcterms:created xsi:type="dcterms:W3CDTF">2019-05-24T01:32:43Z</dcterms:created>
  <dcterms:modified xsi:type="dcterms:W3CDTF">2019-07-26T06:20:01Z</dcterms:modified>
</cp:coreProperties>
</file>