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3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2019/7/21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ここをクリックすると倉庫が開ける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ここをクリックすると研究所が開ける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ここをクリックすると兵舎が開ける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a16="http://schemas.microsoft.com/office/drawing/2014/main"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1877"/>
            <a:ext cx="3320249" cy="1461476"/>
          </a:xfrm>
          <a:prstGeom prst="wedgeRectCallout">
            <a:avLst>
              <a:gd name="adj1" fmla="val 35309"/>
              <a:gd name="adj2" fmla="val 72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資材を確認することができる</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スペシャル技を確認することができる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895208" y="5532058"/>
            <a:ext cx="4296791"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武器によるステータス補正値を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住人のステータス補正値を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id="{A37BEE43-2066-46D6-8830-D8556B22304D}"/>
              </a:ext>
            </a:extLst>
          </p:cNvPr>
          <p:cNvSpPr/>
          <p:nvPr/>
        </p:nvSpPr>
        <p:spPr>
          <a:xfrm>
            <a:off x="2687782" y="1879116"/>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A56A8B8-81E8-409C-8A37-384626294E40}"/>
              </a:ext>
            </a:extLst>
          </p:cNvPr>
          <p:cNvSpPr/>
          <p:nvPr/>
        </p:nvSpPr>
        <p:spPr>
          <a:xfrm>
            <a:off x="2687782" y="3528911"/>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F0DEFD2-0EA7-416C-9349-A86003C1114B}"/>
              </a:ext>
            </a:extLst>
          </p:cNvPr>
          <p:cNvSpPr/>
          <p:nvPr/>
        </p:nvSpPr>
        <p:spPr>
          <a:xfrm>
            <a:off x="6031344" y="1881188"/>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FCE669F-B98A-49D5-9CD8-578BB88718CC}"/>
              </a:ext>
            </a:extLst>
          </p:cNvPr>
          <p:cNvSpPr/>
          <p:nvPr/>
        </p:nvSpPr>
        <p:spPr>
          <a:xfrm>
            <a:off x="6031344" y="3530983"/>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a16="http://schemas.microsoft.com/office/drawing/2014/main"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988298" y="1484306"/>
            <a:ext cx="4203701" cy="1056904"/>
          </a:xfrm>
          <a:prstGeom prst="wedgeRectCallout">
            <a:avLst>
              <a:gd name="adj1" fmla="val -56029"/>
              <a:gd name="adj2" fmla="val -102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988300" y="3227418"/>
            <a:ext cx="4203700" cy="1056904"/>
          </a:xfrm>
          <a:prstGeom prst="wedgeRectCallout">
            <a:avLst>
              <a:gd name="adj1" fmla="val -56815"/>
              <a:gd name="adj2" fmla="val -18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次のレベルアップまでの条件が確認できる</a:t>
            </a:r>
          </a:p>
        </p:txBody>
      </p:sp>
      <p:sp>
        <p:nvSpPr>
          <p:cNvPr id="7" name="四角形吹き出し 6"/>
          <p:cNvSpPr/>
          <p:nvPr/>
        </p:nvSpPr>
        <p:spPr>
          <a:xfrm>
            <a:off x="7988299" y="4587136"/>
            <a:ext cx="4203699" cy="1280264"/>
          </a:xfrm>
          <a:prstGeom prst="wedgeRectCallout">
            <a:avLst>
              <a:gd name="adj1" fmla="val -5558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3" y="6010659"/>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研究所をレベルアップすることにより武器の作成条件達成やミサイルのリキャストタイムが早くなったりポッドの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a16="http://schemas.microsoft.com/office/drawing/2014/main"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9" y="1749383"/>
            <a:ext cx="3808022" cy="2997035"/>
          </a:xfrm>
          <a:prstGeom prst="wedgeRectCallout">
            <a:avLst>
              <a:gd name="adj1" fmla="val -52964"/>
              <a:gd name="adj2" fmla="val 152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ここでは好きなように住人を</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配置することによってバトル中の</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住人の数が減ってるので注意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兵舎をレベルアップすることにより兵士の攻撃力などステータスがアップする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id="{797C4648-EAB3-4303-9BBE-4050E32CDCAC}"/>
              </a:ext>
            </a:extLst>
          </p:cNvPr>
          <p:cNvGrpSpPr/>
          <p:nvPr/>
        </p:nvGrpSpPr>
        <p:grpSpPr>
          <a:xfrm>
            <a:off x="304800" y="5540342"/>
            <a:ext cx="7277100" cy="1169551"/>
            <a:chOff x="381846" y="5121893"/>
            <a:chExt cx="7277100" cy="1169551"/>
          </a:xfrm>
        </p:grpSpPr>
        <p:sp>
          <p:nvSpPr>
            <p:cNvPr id="8" name="テキスト ボックス 7">
              <a:extLst>
                <a:ext uri="{FF2B5EF4-FFF2-40B4-BE49-F238E27FC236}">
                  <a16:creationId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コアは四種類あり各属性のレベルを上げて戦闘を有利に進めよう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コアにはコスモパワーと、呼ばれているエネルギーが蓄積されています。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latin typeface="チェックポイント．（ピリオド）" panose="02000600000000000000" pitchFamily="50" charset="-128"/>
                <a:ea typeface="チェックポイント．（ピリオド）" panose="02000600000000000000" pitchFamily="50" charset="-128"/>
              </a:rPr>
              <a:t>100</a:t>
            </a:r>
            <a:r>
              <a:rPr lang="ja-JP" altLang="en-US" dirty="0">
                <a:latin typeface="チェックポイント．（ピリオド）" panose="02000600000000000000" pitchFamily="50" charset="-128"/>
                <a:ea typeface="チェックポイント．（ピリオド）" panose="02000600000000000000" pitchFamily="50" charset="-128"/>
              </a:rPr>
              <a:t>人単位で乗せ発射されます。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が含まれている画像&#10;&#10;自動的に生成された説明">
            <a:extLst>
              <a:ext uri="{FF2B5EF4-FFF2-40B4-BE49-F238E27FC236}">
                <a16:creationId xmlns:a16="http://schemas.microsoft.com/office/drawing/2014/main" id="{F72D7A55-A732-4D03-A156-3A4E7C065D7A}"/>
              </a:ext>
            </a:extLst>
          </p:cNvPr>
          <p:cNvPicPr>
            <a:picLocks noChangeAspect="1"/>
          </p:cNvPicPr>
          <p:nvPr/>
        </p:nvPicPr>
        <p:blipFill rotWithShape="1">
          <a:blip r:embed="rId2">
            <a:extLst>
              <a:ext uri="{28A0092B-C50C-407E-A947-70E740481C1C}">
                <a14:useLocalDpi xmlns:a14="http://schemas.microsoft.com/office/drawing/2010/main" val="0"/>
              </a:ext>
            </a:extLst>
          </a:blip>
          <a:srcRect t="4493"/>
          <a:stretch/>
        </p:blipFill>
        <p:spPr>
          <a:xfrm>
            <a:off x="352424" y="1143001"/>
            <a:ext cx="7848600" cy="4346410"/>
          </a:xfrm>
          <a:prstGeom prst="rect">
            <a:avLst/>
          </a:prstGeom>
        </p:spPr>
      </p:pic>
      <p:sp>
        <p:nvSpPr>
          <p:cNvPr id="10" name="テキスト ボックス 9">
            <a:extLst>
              <a:ext uri="{FF2B5EF4-FFF2-40B4-BE49-F238E27FC236}">
                <a16:creationId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id="{27BE146F-8491-400F-AB07-2E26102463F2}"/>
              </a:ext>
            </a:extLst>
          </p:cNvPr>
          <p:cNvSpPr/>
          <p:nvPr/>
        </p:nvSpPr>
        <p:spPr>
          <a:xfrm>
            <a:off x="1247775" y="229552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AC13EDC5-A927-451C-A8C6-2F68A75D9DB9}"/>
              </a:ext>
            </a:extLst>
          </p:cNvPr>
          <p:cNvSpPr/>
          <p:nvPr/>
        </p:nvSpPr>
        <p:spPr>
          <a:xfrm>
            <a:off x="3181350" y="1996855"/>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70D7407-0728-49A8-BDE2-7434759F1455}"/>
              </a:ext>
            </a:extLst>
          </p:cNvPr>
          <p:cNvSpPr/>
          <p:nvPr/>
        </p:nvSpPr>
        <p:spPr>
          <a:xfrm>
            <a:off x="5172075" y="199685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A8A41E3-4961-4217-9C31-D8A81A9809A9}"/>
              </a:ext>
            </a:extLst>
          </p:cNvPr>
          <p:cNvSpPr/>
          <p:nvPr/>
        </p:nvSpPr>
        <p:spPr>
          <a:xfrm>
            <a:off x="6267450" y="402907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BBAA09C-4BEB-47EA-BC7F-480BCC2226F1}"/>
              </a:ext>
            </a:extLst>
          </p:cNvPr>
          <p:cNvSpPr txBox="1"/>
          <p:nvPr/>
        </p:nvSpPr>
        <p:spPr>
          <a:xfrm>
            <a:off x="8258174" y="2039938"/>
            <a:ext cx="3962400" cy="1477328"/>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敵惑星にカーソルを合わすと敵惑星の情報を確認することができます。</a:t>
            </a:r>
          </a:p>
        </p:txBody>
      </p:sp>
      <p:sp>
        <p:nvSpPr>
          <p:cNvPr id="17" name="正方形/長方形 16">
            <a:extLst>
              <a:ext uri="{FF2B5EF4-FFF2-40B4-BE49-F238E27FC236}">
                <a16:creationId xmlns:a16="http://schemas.microsoft.com/office/drawing/2014/main" id="{A2CF4C31-1025-4708-B374-7F8887320A14}"/>
              </a:ext>
            </a:extLst>
          </p:cNvPr>
          <p:cNvSpPr/>
          <p:nvPr/>
        </p:nvSpPr>
        <p:spPr>
          <a:xfrm>
            <a:off x="1371600" y="1223523"/>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敵惑星を倒すとカウントが減っていき０になると強大な惑星が襲い掛かってきます。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id="{41DDEDAD-B76F-42FC-BD36-C4B4086365F3}"/>
              </a:ext>
            </a:extLst>
          </p:cNvPr>
          <p:cNvSpPr/>
          <p:nvPr/>
        </p:nvSpPr>
        <p:spPr>
          <a:xfrm>
            <a:off x="2627332" y="4259044"/>
            <a:ext cx="3449617" cy="12303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スペシャル技を装備したい場合は装備したい技のアイコンをクリックしてください。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a16="http://schemas.microsoft.com/office/drawing/2014/main"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p>
        </p:txBody>
      </p:sp>
      <p:sp>
        <p:nvSpPr>
          <p:cNvPr id="9" name="吹き出し: 四角形 8">
            <a:extLst>
              <a:ext uri="{FF2B5EF4-FFF2-40B4-BE49-F238E27FC236}">
                <a16:creationId xmlns:a16="http://schemas.microsoft.com/office/drawing/2014/main"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687</Words>
  <Application>Microsoft Office PowerPoint</Application>
  <PresentationFormat>ワイド画面</PresentationFormat>
  <Paragraphs>80</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脇田 正樹</cp:lastModifiedBy>
  <cp:revision>46</cp:revision>
  <dcterms:created xsi:type="dcterms:W3CDTF">2019-05-24T01:32:43Z</dcterms:created>
  <dcterms:modified xsi:type="dcterms:W3CDTF">2019-07-21T09:15:54Z</dcterms:modified>
</cp:coreProperties>
</file>