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2019/8/16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ボタンをクリックすると出撃させる</a:t>
            </a:r>
            <a:r>
              <a:rPr kumimoji="1" lang="ja-JP" altLang="en-US" dirty="0">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86562B00-1D31-41BF-8D0A-F3A64C35FA2F}"/>
              </a:ext>
            </a:extLst>
          </p:cNvPr>
          <p:cNvSpPr txBox="1"/>
          <p:nvPr/>
        </p:nvSpPr>
        <p:spPr>
          <a:xfrm>
            <a:off x="2296356" y="1824209"/>
            <a:ext cx="7599286"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研究所や兵舎などのレベルを一定上げることによって惑星が発展します。</a:t>
            </a:r>
            <a:endParaRPr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id="{4B1A7519-3AB7-4FFE-8DC1-5D58D39C3087}"/>
              </a:ext>
            </a:extLst>
          </p:cNvPr>
          <p:cNvSpPr txBox="1"/>
          <p:nvPr/>
        </p:nvSpPr>
        <p:spPr>
          <a:xfrm>
            <a:off x="1785889" y="2809935"/>
            <a:ext cx="862021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惑星が発展することによって惑星の見た目や育成画面の背景に</a:t>
            </a:r>
            <a:r>
              <a:rPr lang="ja-JP" altLang="en-US"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15" name="グループ化 14">
            <a:extLst>
              <a:ext uri="{FF2B5EF4-FFF2-40B4-BE49-F238E27FC236}">
                <a16:creationId xmlns:a16="http://schemas.microsoft.com/office/drawing/2014/main" id="{15788240-D820-4655-BB37-F8BAAF162EA3}"/>
              </a:ext>
            </a:extLst>
          </p:cNvPr>
          <p:cNvGrpSpPr/>
          <p:nvPr/>
        </p:nvGrpSpPr>
        <p:grpSpPr>
          <a:xfrm>
            <a:off x="2582663" y="4606780"/>
            <a:ext cx="7026670" cy="1445295"/>
            <a:chOff x="1740023" y="3576970"/>
            <a:chExt cx="7026670" cy="1445295"/>
          </a:xfrm>
        </p:grpSpPr>
        <p:pic>
          <p:nvPicPr>
            <p:cNvPr id="10" name="図 9">
              <a:extLst>
                <a:ext uri="{FF2B5EF4-FFF2-40B4-BE49-F238E27FC236}">
                  <a16:creationId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1740023" y="3622089"/>
              <a:ext cx="1171853" cy="1170392"/>
            </a:xfrm>
            <a:prstGeom prst="rect">
              <a:avLst/>
            </a:prstGeom>
          </p:spPr>
        </p:pic>
        <p:sp>
          <p:nvSpPr>
            <p:cNvPr id="11" name="楕円 10">
              <a:extLst>
                <a:ext uri="{FF2B5EF4-FFF2-40B4-BE49-F238E27FC236}">
                  <a16:creationId xmlns:a16="http://schemas.microsoft.com/office/drawing/2014/main" id="{8A994E23-DFEF-4C35-AD34-9626093EFBC7}"/>
                </a:ext>
              </a:extLst>
            </p:cNvPr>
            <p:cNvSpPr/>
            <p:nvPr/>
          </p:nvSpPr>
          <p:spPr>
            <a:xfrm>
              <a:off x="4567560" y="3622089"/>
              <a:ext cx="1296139" cy="126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？の画像を読み込む予定</a:t>
              </a:r>
              <a:endParaRPr kumimoji="1" lang="ja-JP" altLang="en-US" dirty="0"/>
            </a:p>
          </p:txBody>
        </p:sp>
        <p:sp>
          <p:nvSpPr>
            <p:cNvPr id="12" name="楕円 11">
              <a:extLst>
                <a:ext uri="{FF2B5EF4-FFF2-40B4-BE49-F238E27FC236}">
                  <a16:creationId xmlns:a16="http://schemas.microsoft.com/office/drawing/2014/main" id="{9286BAD0-160A-4EFB-A2B3-D5B232D84225}"/>
                </a:ext>
              </a:extLst>
            </p:cNvPr>
            <p:cNvSpPr/>
            <p:nvPr/>
          </p:nvSpPr>
          <p:spPr>
            <a:xfrm>
              <a:off x="7470554" y="3576970"/>
              <a:ext cx="1296139" cy="126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？の画像を読み込む予定</a:t>
              </a:r>
              <a:endParaRPr kumimoji="1" lang="ja-JP" altLang="en-US" dirty="0"/>
            </a:p>
          </p:txBody>
        </p:sp>
        <p:sp>
          <p:nvSpPr>
            <p:cNvPr id="13" name="矢印: 上カーブ 12">
              <a:extLst>
                <a:ext uri="{FF2B5EF4-FFF2-40B4-BE49-F238E27FC236}">
                  <a16:creationId xmlns:a16="http://schemas.microsoft.com/office/drawing/2014/main" id="{585F1892-6660-4147-A83E-1EE920318942}"/>
                </a:ext>
              </a:extLst>
            </p:cNvPr>
            <p:cNvSpPr/>
            <p:nvPr/>
          </p:nvSpPr>
          <p:spPr>
            <a:xfrm>
              <a:off x="2885244" y="4607815"/>
              <a:ext cx="1797727" cy="369332"/>
            </a:xfrm>
            <a:prstGeom prst="curvedUpArrow">
              <a:avLst>
                <a:gd name="adj1" fmla="val 190531"/>
                <a:gd name="adj2" fmla="val 190531"/>
                <a:gd name="adj3" fmla="val 25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矢印: 上カーブ 13">
              <a:extLst>
                <a:ext uri="{FF2B5EF4-FFF2-40B4-BE49-F238E27FC236}">
                  <a16:creationId xmlns:a16="http://schemas.microsoft.com/office/drawing/2014/main" id="{B9CD0591-2CA7-4E22-92D3-BC985F655519}"/>
                </a:ext>
              </a:extLst>
            </p:cNvPr>
            <p:cNvSpPr/>
            <p:nvPr/>
          </p:nvSpPr>
          <p:spPr>
            <a:xfrm>
              <a:off x="5863699" y="4652933"/>
              <a:ext cx="1797727" cy="369332"/>
            </a:xfrm>
            <a:prstGeom prst="curvedUpArrow">
              <a:avLst>
                <a:gd name="adj1" fmla="val 190531"/>
                <a:gd name="adj2" fmla="val 190531"/>
                <a:gd name="adj3" fmla="val 25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6" name="テキスト ボックス 15">
            <a:extLst>
              <a:ext uri="{FF2B5EF4-FFF2-40B4-BE49-F238E27FC236}">
                <a16:creationId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spTree>
    <p:extLst>
      <p:ext uri="{BB962C8B-B14F-4D97-AF65-F5344CB8AC3E}">
        <p14:creationId xmlns:p14="http://schemas.microsoft.com/office/powerpoint/2010/main" val="23758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5325"/>
            <a:ext cx="3557674" cy="1461476"/>
          </a:xfrm>
          <a:prstGeom prst="wedgeRectCallout">
            <a:avLst>
              <a:gd name="adj1" fmla="val 33306"/>
              <a:gd name="adj2" fmla="val 761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2" y="5532058"/>
            <a:ext cx="4425537"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A37BEE43-2066-46D6-8830-D8556B22304D}"/>
              </a:ext>
            </a:extLst>
          </p:cNvPr>
          <p:cNvSpPr/>
          <p:nvPr/>
        </p:nvSpPr>
        <p:spPr>
          <a:xfrm>
            <a:off x="2687782" y="1885435"/>
            <a:ext cx="3343562" cy="16455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A56A8B8-81E8-409C-8A37-384626294E40}"/>
              </a:ext>
            </a:extLst>
          </p:cNvPr>
          <p:cNvSpPr/>
          <p:nvPr/>
        </p:nvSpPr>
        <p:spPr>
          <a:xfrm>
            <a:off x="2687782" y="3563730"/>
            <a:ext cx="3343562" cy="16508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F0DEFD2-0EA7-416C-9349-A86003C1114B}"/>
              </a:ext>
            </a:extLst>
          </p:cNvPr>
          <p:cNvSpPr/>
          <p:nvPr/>
        </p:nvSpPr>
        <p:spPr>
          <a:xfrm>
            <a:off x="6031344" y="1882940"/>
            <a:ext cx="3343562" cy="164878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FCE669F-B98A-49D5-9CD8-578BB88718CC}"/>
              </a:ext>
            </a:extLst>
          </p:cNvPr>
          <p:cNvSpPr/>
          <p:nvPr/>
        </p:nvSpPr>
        <p:spPr>
          <a:xfrm>
            <a:off x="6031344" y="3552046"/>
            <a:ext cx="3343562" cy="16487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2861"/>
              <a:gd name="adj2" fmla="val -201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219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2" y="5959542"/>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8" y="473944"/>
            <a:ext cx="3808022" cy="2997035"/>
          </a:xfrm>
          <a:prstGeom prst="wedgeRectCallout">
            <a:avLst>
              <a:gd name="adj1" fmla="val -52340"/>
              <a:gd name="adj2" fmla="val 668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住人の数が減ってる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t="4675"/>
          <a:stretch/>
        </p:blipFill>
        <p:spPr>
          <a:xfrm>
            <a:off x="352424" y="1143000"/>
            <a:ext cx="7848599" cy="4338162"/>
          </a:xfrm>
          <a:prstGeom prst="rect">
            <a:avLst/>
          </a:prstGeom>
        </p:spPr>
      </p:pic>
      <p:sp>
        <p:nvSpPr>
          <p:cNvPr id="10" name="テキスト ボックス 9">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id="{27BE146F-8491-400F-AB07-2E26102463F2}"/>
              </a:ext>
            </a:extLst>
          </p:cNvPr>
          <p:cNvSpPr/>
          <p:nvPr/>
        </p:nvSpPr>
        <p:spPr>
          <a:xfrm>
            <a:off x="1283401" y="2153366"/>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id="{41DDEDAD-B76F-42FC-BD36-C4B4086365F3}"/>
              </a:ext>
            </a:extLst>
          </p:cNvPr>
          <p:cNvSpPr/>
          <p:nvPr/>
        </p:nvSpPr>
        <p:spPr>
          <a:xfrm>
            <a:off x="2627332" y="4205287"/>
            <a:ext cx="3449617" cy="1284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305471" y="2384531"/>
            <a:ext cx="875155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1170</Words>
  <Application>Microsoft Office PowerPoint</Application>
  <PresentationFormat>ワイド画面</PresentationFormat>
  <Paragraphs>158</Paragraphs>
  <Slides>14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脇田 正樹</cp:lastModifiedBy>
  <cp:revision>84</cp:revision>
  <dcterms:created xsi:type="dcterms:W3CDTF">2019-05-24T01:32:43Z</dcterms:created>
  <dcterms:modified xsi:type="dcterms:W3CDTF">2019-08-16T09:51:10Z</dcterms:modified>
</cp:coreProperties>
</file>