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436096" y="2311692"/>
            <a:ext cx="11034793" cy="2215991"/>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sz="2400"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ポッドにコスモパワーを十分に補給</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できなく</a:t>
            </a:r>
            <a:r>
              <a:rPr lang="ja-JP" altLang="en-US" sz="2400" dirty="0" smtClean="0">
                <a:latin typeface="チェックポイント．（ピリオド）" panose="02000600000000000000" pitchFamily="50" charset="-128"/>
                <a:ea typeface="チェックポイント．（ピリオド）" panose="02000600000000000000" pitchFamily="50" charset="-128"/>
              </a:rPr>
              <a:t>なります。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その結果、ポッド</a:t>
            </a:r>
            <a:r>
              <a:rPr kumimoji="1" lang="ja-JP" altLang="en-US" sz="2400" dirty="0">
                <a:latin typeface="チェックポイント．（ピリオド）" panose="02000600000000000000" pitchFamily="50" charset="-128"/>
                <a:ea typeface="チェックポイント．（ピリオド）" panose="02000600000000000000" pitchFamily="50" charset="-128"/>
              </a:rPr>
              <a:t>の耐久力が</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下がり</a:t>
            </a:r>
            <a:r>
              <a:rPr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受ける</a:t>
            </a: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ダメージが増えます</a:t>
            </a:r>
            <a:r>
              <a:rPr kumimoji="1" lang="ja-JP" altLang="en-US" sz="2400" dirty="0">
                <a:latin typeface="チェックポイント．（ピリオド）" panose="02000600000000000000" pitchFamily="50" charset="-128"/>
                <a:ea typeface="チェックポイント．（ピリオド）" panose="02000600000000000000" pitchFamily="50" charset="-128"/>
              </a:rPr>
              <a:t>。</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789203" y="5067583"/>
            <a:ext cx="10328580" cy="1200329"/>
          </a:xfrm>
          <a:prstGeom prst="rect">
            <a:avLst/>
          </a:prstGeom>
          <a:noFill/>
        </p:spPr>
        <p:txBody>
          <a:bodyPr wrap="square" rtlCol="0">
            <a:spAutoFit/>
          </a:bodyPr>
          <a:lstStyle/>
          <a:p>
            <a:pPr algn="ct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一度だけ</a:t>
            </a:r>
            <a:r>
              <a:rPr kumimoji="1" lang="ja-JP" altLang="en-US" sz="2400" dirty="0">
                <a:latin typeface="チェックポイント．（ピリオド）" panose="02000600000000000000" pitchFamily="50" charset="-128"/>
                <a:ea typeface="チェックポイント．（ピリオド）" panose="02000600000000000000" pitchFamily="50" charset="-128"/>
              </a:rPr>
              <a:t>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solidFill>
                  <a:srgbClr val="FF0000"/>
                </a:solidFill>
                <a:latin typeface="チェックポイント．（ピリオド）" panose="02000600000000000000" pitchFamily="50" charset="-128"/>
                <a:ea typeface="チェックポイント．（ピリオド）" panose="02000600000000000000" pitchFamily="50" charset="-128"/>
              </a:rPr>
              <a:t>5</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種類</a:t>
            </a:r>
            <a:r>
              <a:rPr kumimoji="1" lang="ja-JP" altLang="en-US" sz="2400" dirty="0">
                <a:latin typeface="チェックポイント．（ピリオド）" panose="02000600000000000000" pitchFamily="50" charset="-128"/>
                <a:ea typeface="チェックポイント．（ピリオド）" panose="02000600000000000000" pitchFamily="50" charset="-128"/>
              </a:rPr>
              <a:t>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惑星ごとに獲得できるスペシャル技が違う</a:t>
            </a:r>
            <a:r>
              <a:rPr kumimoji="1" lang="ja-JP" altLang="en-US" sz="2400" dirty="0">
                <a:latin typeface="チェックポイント．（ピリオド）" panose="02000600000000000000" pitchFamily="50" charset="-128"/>
                <a:ea typeface="チェックポイント．（ピリオド）" panose="02000600000000000000" pitchFamily="50" charset="-128"/>
              </a:rPr>
              <a:t>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1073019" y="1524472"/>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455782" y="2728899"/>
            <a:ext cx="11280432"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発展</a:t>
            </a:r>
            <a:r>
              <a:rPr kumimoji="1" lang="ja-JP" altLang="en-US" sz="2400" dirty="0">
                <a:latin typeface="チェックポイント．（ピリオド）" panose="02000600000000000000" pitchFamily="50" charset="-128"/>
                <a:ea typeface="チェックポイント．（ピリオド）" panose="02000600000000000000" pitchFamily="50" charset="-128"/>
              </a:rPr>
              <a:t>することにより、惑星の見た目や育成画面の</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背景に</a:t>
            </a: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変化</a:t>
            </a:r>
            <a:r>
              <a:rPr lang="ja-JP" altLang="en-US" sz="2400" dirty="0">
                <a:latin typeface="チェックポイント．（ピリオド）" panose="02000600000000000000" pitchFamily="50" charset="-128"/>
                <a:ea typeface="チェックポイント．（ピリオド）" panose="02000600000000000000" pitchFamily="50" charset="-128"/>
              </a:rPr>
              <a:t>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grpSp>
        <p:nvGrpSpPr>
          <p:cNvPr id="2" name="グループ化 1"/>
          <p:cNvGrpSpPr/>
          <p:nvPr/>
        </p:nvGrpSpPr>
        <p:grpSpPr>
          <a:xfrm>
            <a:off x="363806" y="4143104"/>
            <a:ext cx="11464384" cy="2317061"/>
            <a:chOff x="727616" y="4158602"/>
            <a:chExt cx="11464384" cy="2317061"/>
          </a:xfrm>
        </p:grpSpPr>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727616" y="4158602"/>
              <a:ext cx="3159201" cy="369332"/>
            </a:xfrm>
            <a:prstGeom prst="rect">
              <a:avLst/>
            </a:prstGeom>
            <a:noFill/>
          </p:spPr>
          <p:txBody>
            <a:bodyPr wrap="square" rtlCol="0">
              <a:spAutoFit/>
            </a:bodyPr>
            <a:lstStyle/>
            <a:p>
              <a:r>
                <a:rPr kumimoji="1" lang="ja-JP" altLang="en-US" dirty="0" smtClean="0">
                  <a:latin typeface="チェックポイント．（ピリオド）" panose="02000600000000000000" pitchFamily="50" charset="-128"/>
                  <a:ea typeface="チェックポイント．（ピリオド）" panose="02000600000000000000" pitchFamily="50" charset="-128"/>
                </a:rPr>
                <a:t>惑星が発展</a:t>
              </a:r>
              <a:r>
                <a:rPr kumimoji="1" lang="ja-JP" altLang="en-US" dirty="0">
                  <a:latin typeface="チェックポイント．（ピリオド）" panose="02000600000000000000" pitchFamily="50" charset="-128"/>
                  <a:ea typeface="チェックポイント．（ピリオド）" panose="02000600000000000000" pitchFamily="50" charset="-128"/>
                </a:rPr>
                <a:t>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8715914" y="6106331"/>
              <a:ext cx="3476086"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いく！</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grpSp>
    </p:spTree>
    <p:extLst>
      <p:ext uri="{BB962C8B-B14F-4D97-AF65-F5344CB8AC3E}">
        <p14:creationId xmlns:p14="http://schemas.microsoft.com/office/powerpoint/2010/main" val="23758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81148" y="254476"/>
            <a:ext cx="3486906" cy="1166548"/>
          </a:xfrm>
          <a:prstGeom prst="wedgeRectCallout">
            <a:avLst>
              <a:gd name="adj1" fmla="val 37534"/>
              <a:gd name="adj2" fmla="val 941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91413" y="284993"/>
            <a:ext cx="3638292"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1" y="3165767"/>
            <a:ext cx="4203700" cy="1323452"/>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レベルアップまでの条件</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コアを装備</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耐久力</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四種類</a:t>
              </a:r>
              <a:r>
                <a:rPr lang="ja-JP" altLang="en-US" dirty="0">
                  <a:latin typeface="チェックポイント．（ピリオド）" panose="02000600000000000000" pitchFamily="50" charset="-128"/>
                  <a:ea typeface="チェックポイント．（ピリオド）" panose="02000600000000000000" pitchFamily="50" charset="-128"/>
                </a:rPr>
                <a:t>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1182</Words>
  <Application>Microsoft Office PowerPoint</Application>
  <PresentationFormat>ワイド画面</PresentationFormat>
  <Paragraphs>159</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97</cp:revision>
  <dcterms:created xsi:type="dcterms:W3CDTF">2019-05-24T01:32:43Z</dcterms:created>
  <dcterms:modified xsi:type="dcterms:W3CDTF">2019-08-20T07:16:04Z</dcterms:modified>
</cp:coreProperties>
</file>