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8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84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5CC7-D6D2-4894-9AE3-72AA508A31B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C443-17D6-41A2-BF48-D2256234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5CC7-D6D2-4894-9AE3-72AA508A31B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C443-17D6-41A2-BF48-D2256234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5CC7-D6D2-4894-9AE3-72AA508A31B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C443-17D6-41A2-BF48-D2256234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8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5CC7-D6D2-4894-9AE3-72AA508A31B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C443-17D6-41A2-BF48-D2256234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4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5CC7-D6D2-4894-9AE3-72AA508A31B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C443-17D6-41A2-BF48-D2256234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6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5CC7-D6D2-4894-9AE3-72AA508A31B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C443-17D6-41A2-BF48-D2256234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5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5CC7-D6D2-4894-9AE3-72AA508A31B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C443-17D6-41A2-BF48-D2256234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4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5CC7-D6D2-4894-9AE3-72AA508A31B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C443-17D6-41A2-BF48-D2256234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5CC7-D6D2-4894-9AE3-72AA508A31B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C443-17D6-41A2-BF48-D2256234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0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5CC7-D6D2-4894-9AE3-72AA508A31B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C443-17D6-41A2-BF48-D2256234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4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5CC7-D6D2-4894-9AE3-72AA508A31B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C443-17D6-41A2-BF48-D2256234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B5CC7-D6D2-4894-9AE3-72AA508A31BC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7C443-17D6-41A2-BF48-D22562348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4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5626100" y="2353655"/>
            <a:ext cx="304800" cy="0"/>
          </a:xfrm>
          <a:prstGeom prst="line">
            <a:avLst/>
          </a:prstGeom>
          <a:gradFill flip="none"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  <a:tileRect/>
          </a:gra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3276600" y="2286000"/>
            <a:ext cx="2362200" cy="158262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183255">
            <a:off x="4209712" y="2172669"/>
            <a:ext cx="943244" cy="91013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0356310">
            <a:off x="4188547" y="2460483"/>
            <a:ext cx="943244" cy="91013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0356310">
            <a:off x="2152284" y="2404696"/>
            <a:ext cx="2209800" cy="79131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248437">
            <a:off x="2121025" y="2246434"/>
            <a:ext cx="2209800" cy="79131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77569" y="2601174"/>
            <a:ext cx="114300" cy="1143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10050" y="2016194"/>
            <a:ext cx="114300" cy="1143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88250" y="2219081"/>
            <a:ext cx="19335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25619" y="2296505"/>
            <a:ext cx="114300" cy="1143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422330">
            <a:off x="1361380" y="1831267"/>
            <a:ext cx="1270000" cy="222250"/>
          </a:xfrm>
          <a:custGeom>
            <a:avLst/>
            <a:gdLst>
              <a:gd name="connsiteX0" fmla="*/ 0 w 1270000"/>
              <a:gd name="connsiteY0" fmla="*/ 6350 h 222250"/>
              <a:gd name="connsiteX1" fmla="*/ 558800 w 1270000"/>
              <a:gd name="connsiteY1" fmla="*/ 0 h 222250"/>
              <a:gd name="connsiteX2" fmla="*/ 660400 w 1270000"/>
              <a:gd name="connsiteY2" fmla="*/ 222250 h 222250"/>
              <a:gd name="connsiteX3" fmla="*/ 844550 w 1270000"/>
              <a:gd name="connsiteY3" fmla="*/ 38100 h 222250"/>
              <a:gd name="connsiteX4" fmla="*/ 1270000 w 1270000"/>
              <a:gd name="connsiteY4" fmla="*/ 1460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0" h="222250">
                <a:moveTo>
                  <a:pt x="0" y="6350"/>
                </a:moveTo>
                <a:lnTo>
                  <a:pt x="558800" y="0"/>
                </a:lnTo>
                <a:lnTo>
                  <a:pt x="660400" y="222250"/>
                </a:lnTo>
                <a:lnTo>
                  <a:pt x="844550" y="38100"/>
                </a:lnTo>
                <a:lnTo>
                  <a:pt x="1270000" y="146050"/>
                </a:lnTo>
              </a:path>
            </a:pathLst>
          </a:cu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rot="21075224" flipV="1">
            <a:off x="1362062" y="2696440"/>
            <a:ext cx="1270000" cy="222250"/>
          </a:xfrm>
          <a:custGeom>
            <a:avLst/>
            <a:gdLst>
              <a:gd name="connsiteX0" fmla="*/ 0 w 1270000"/>
              <a:gd name="connsiteY0" fmla="*/ 6350 h 222250"/>
              <a:gd name="connsiteX1" fmla="*/ 558800 w 1270000"/>
              <a:gd name="connsiteY1" fmla="*/ 0 h 222250"/>
              <a:gd name="connsiteX2" fmla="*/ 660400 w 1270000"/>
              <a:gd name="connsiteY2" fmla="*/ 222250 h 222250"/>
              <a:gd name="connsiteX3" fmla="*/ 844550 w 1270000"/>
              <a:gd name="connsiteY3" fmla="*/ 38100 h 222250"/>
              <a:gd name="connsiteX4" fmla="*/ 1270000 w 1270000"/>
              <a:gd name="connsiteY4" fmla="*/ 1460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0" h="222250">
                <a:moveTo>
                  <a:pt x="0" y="6350"/>
                </a:moveTo>
                <a:lnTo>
                  <a:pt x="558800" y="0"/>
                </a:lnTo>
                <a:lnTo>
                  <a:pt x="660400" y="222250"/>
                </a:lnTo>
                <a:lnTo>
                  <a:pt x="844550" y="38100"/>
                </a:lnTo>
                <a:lnTo>
                  <a:pt x="1270000" y="146050"/>
                </a:lnTo>
              </a:path>
            </a:pathLst>
          </a:cu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352800" y="2247412"/>
            <a:ext cx="228600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562600" y="2247412"/>
            <a:ext cx="304800" cy="228600"/>
          </a:xfrm>
          <a:prstGeom prst="roundRect">
            <a:avLst/>
          </a:prstGeom>
          <a:gradFill flip="none" rotWithShape="1"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16200000" scaled="0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395300">
            <a:off x="1850583" y="1748802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25000"/>
                  </a:schemeClr>
                </a:solidFill>
              </a:rPr>
              <a:t>vvvvvvv</a:t>
            </a:r>
            <a:endParaRPr lang="en-US" sz="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 rot="20533509">
            <a:off x="1850583" y="2746018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2">
                    <a:lumMod val="25000"/>
                  </a:schemeClr>
                </a:solidFill>
              </a:rPr>
              <a:t>vvvvvvv</a:t>
            </a:r>
            <a:endParaRPr lang="en-US" sz="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962150" y="1974142"/>
            <a:ext cx="114300" cy="1143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55800" y="2635250"/>
            <a:ext cx="114300" cy="1143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360783" y="2483901"/>
            <a:ext cx="659017" cy="1180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5635950" y="2391689"/>
            <a:ext cx="0" cy="15240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778500" y="2390531"/>
            <a:ext cx="0" cy="15240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5913731" y="2207605"/>
            <a:ext cx="203200" cy="158750"/>
          </a:xfrm>
          <a:custGeom>
            <a:avLst/>
            <a:gdLst>
              <a:gd name="connsiteX0" fmla="*/ 0 w 203200"/>
              <a:gd name="connsiteY0" fmla="*/ 158750 h 158750"/>
              <a:gd name="connsiteX1" fmla="*/ 12700 w 203200"/>
              <a:gd name="connsiteY1" fmla="*/ 101600 h 158750"/>
              <a:gd name="connsiteX2" fmla="*/ 31750 w 203200"/>
              <a:gd name="connsiteY2" fmla="*/ 88900 h 158750"/>
              <a:gd name="connsiteX3" fmla="*/ 44450 w 203200"/>
              <a:gd name="connsiteY3" fmla="*/ 69850 h 158750"/>
              <a:gd name="connsiteX4" fmla="*/ 171450 w 203200"/>
              <a:gd name="connsiteY4" fmla="*/ 88900 h 158750"/>
              <a:gd name="connsiteX5" fmla="*/ 165100 w 203200"/>
              <a:gd name="connsiteY5" fmla="*/ 127000 h 158750"/>
              <a:gd name="connsiteX6" fmla="*/ 101600 w 203200"/>
              <a:gd name="connsiteY6" fmla="*/ 120650 h 158750"/>
              <a:gd name="connsiteX7" fmla="*/ 107950 w 203200"/>
              <a:gd name="connsiteY7" fmla="*/ 63500 h 158750"/>
              <a:gd name="connsiteX8" fmla="*/ 127000 w 203200"/>
              <a:gd name="connsiteY8" fmla="*/ 50800 h 158750"/>
              <a:gd name="connsiteX9" fmla="*/ 146050 w 203200"/>
              <a:gd name="connsiteY9" fmla="*/ 31750 h 158750"/>
              <a:gd name="connsiteX10" fmla="*/ 190500 w 203200"/>
              <a:gd name="connsiteY10" fmla="*/ 12700 h 158750"/>
              <a:gd name="connsiteX11" fmla="*/ 203200 w 203200"/>
              <a:gd name="connsiteY11" fmla="*/ 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200" h="158750">
                <a:moveTo>
                  <a:pt x="0" y="158750"/>
                </a:moveTo>
                <a:cubicBezTo>
                  <a:pt x="65" y="158360"/>
                  <a:pt x="6118" y="109827"/>
                  <a:pt x="12700" y="101600"/>
                </a:cubicBezTo>
                <a:cubicBezTo>
                  <a:pt x="17468" y="95641"/>
                  <a:pt x="25400" y="93133"/>
                  <a:pt x="31750" y="88900"/>
                </a:cubicBezTo>
                <a:cubicBezTo>
                  <a:pt x="35983" y="82550"/>
                  <a:pt x="36860" y="70649"/>
                  <a:pt x="44450" y="69850"/>
                </a:cubicBezTo>
                <a:cubicBezTo>
                  <a:pt x="135453" y="60271"/>
                  <a:pt x="127610" y="59673"/>
                  <a:pt x="171450" y="88900"/>
                </a:cubicBezTo>
                <a:cubicBezTo>
                  <a:pt x="169333" y="101600"/>
                  <a:pt x="176821" y="121672"/>
                  <a:pt x="165100" y="127000"/>
                </a:cubicBezTo>
                <a:cubicBezTo>
                  <a:pt x="145734" y="135803"/>
                  <a:pt x="115830" y="136462"/>
                  <a:pt x="101600" y="120650"/>
                </a:cubicBezTo>
                <a:cubicBezTo>
                  <a:pt x="88778" y="106403"/>
                  <a:pt x="101400" y="81513"/>
                  <a:pt x="107950" y="63500"/>
                </a:cubicBezTo>
                <a:cubicBezTo>
                  <a:pt x="110558" y="56328"/>
                  <a:pt x="121137" y="55686"/>
                  <a:pt x="127000" y="50800"/>
                </a:cubicBezTo>
                <a:cubicBezTo>
                  <a:pt x="133899" y="45051"/>
                  <a:pt x="138742" y="36970"/>
                  <a:pt x="146050" y="31750"/>
                </a:cubicBezTo>
                <a:cubicBezTo>
                  <a:pt x="211082" y="-14701"/>
                  <a:pt x="138679" y="43792"/>
                  <a:pt x="190500" y="12700"/>
                </a:cubicBezTo>
                <a:cubicBezTo>
                  <a:pt x="195634" y="9620"/>
                  <a:pt x="198967" y="4233"/>
                  <a:pt x="203200" y="0"/>
                </a:cubicBezTo>
              </a:path>
            </a:pathLst>
          </a:cu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4952924" y="2637735"/>
            <a:ext cx="228676" cy="0"/>
          </a:xfrm>
          <a:prstGeom prst="straightConnector1">
            <a:avLst/>
          </a:prstGeom>
          <a:ln w="31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296764" y="1605951"/>
            <a:ext cx="1364" cy="228600"/>
          </a:xfrm>
          <a:prstGeom prst="straightConnector1">
            <a:avLst/>
          </a:prstGeom>
          <a:ln w="31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295400" y="2895600"/>
            <a:ext cx="1364" cy="228600"/>
          </a:xfrm>
          <a:prstGeom prst="straightConnector1">
            <a:avLst/>
          </a:prstGeom>
          <a:ln w="31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409950" y="2296505"/>
            <a:ext cx="114300" cy="1143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ine Callout 2 67"/>
          <p:cNvSpPr/>
          <p:nvPr/>
        </p:nvSpPr>
        <p:spPr>
          <a:xfrm>
            <a:off x="5659731" y="1754290"/>
            <a:ext cx="914400" cy="306324"/>
          </a:xfrm>
          <a:prstGeom prst="borderCallout2">
            <a:avLst>
              <a:gd name="adj1" fmla="val 46735"/>
              <a:gd name="adj2" fmla="val -2083"/>
              <a:gd name="adj3" fmla="val 47772"/>
              <a:gd name="adj4" fmla="val -33334"/>
              <a:gd name="adj5" fmla="val 135302"/>
              <a:gd name="adj6" fmla="val -61250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2">
                    <a:lumMod val="25000"/>
                  </a:schemeClr>
                </a:solidFill>
              </a:rPr>
              <a:t>Linear slide</a:t>
            </a:r>
            <a:endParaRPr lang="en-US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9" name="Circular Arrow 68"/>
          <p:cNvSpPr/>
          <p:nvPr/>
        </p:nvSpPr>
        <p:spPr>
          <a:xfrm rot="10800000">
            <a:off x="6116931" y="2095012"/>
            <a:ext cx="158438" cy="5334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170846"/>
              <a:gd name="adj5" fmla="val 21995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Line Callout 2 70"/>
          <p:cNvSpPr/>
          <p:nvPr/>
        </p:nvSpPr>
        <p:spPr>
          <a:xfrm>
            <a:off x="2640212" y="1479447"/>
            <a:ext cx="861743" cy="226409"/>
          </a:xfrm>
          <a:prstGeom prst="borderCallout2">
            <a:avLst>
              <a:gd name="adj1" fmla="val 46735"/>
              <a:gd name="adj2" fmla="val -2083"/>
              <a:gd name="adj3" fmla="val 47772"/>
              <a:gd name="adj4" fmla="val -33334"/>
              <a:gd name="adj5" fmla="val 135302"/>
              <a:gd name="adj6" fmla="val -61250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2">
                    <a:lumMod val="25000"/>
                  </a:schemeClr>
                </a:solidFill>
              </a:rPr>
              <a:t>Tension spring</a:t>
            </a:r>
            <a:endParaRPr lang="en-US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2" name="Line Callout 2 71"/>
          <p:cNvSpPr/>
          <p:nvPr/>
        </p:nvSpPr>
        <p:spPr>
          <a:xfrm>
            <a:off x="2286000" y="3072278"/>
            <a:ext cx="1181100" cy="528172"/>
          </a:xfrm>
          <a:prstGeom prst="borderCallout2">
            <a:avLst>
              <a:gd name="adj1" fmla="val 46735"/>
              <a:gd name="adj2" fmla="val -2083"/>
              <a:gd name="adj3" fmla="val 47772"/>
              <a:gd name="adj4" fmla="val -33334"/>
              <a:gd name="adj5" fmla="val -8055"/>
              <a:gd name="adj6" fmla="val -51763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bg2">
                    <a:lumMod val="25000"/>
                  </a:schemeClr>
                </a:solidFill>
              </a:rPr>
              <a:t>Arm with rough surface to maximize friction</a:t>
            </a:r>
            <a:endParaRPr lang="en-US" sz="9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85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</dc:creator>
  <cp:lastModifiedBy>Alan</cp:lastModifiedBy>
  <cp:revision>8</cp:revision>
  <dcterms:created xsi:type="dcterms:W3CDTF">2019-01-21T02:16:07Z</dcterms:created>
  <dcterms:modified xsi:type="dcterms:W3CDTF">2019-01-21T03:17:10Z</dcterms:modified>
</cp:coreProperties>
</file>