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9" r:id="rId11"/>
    <p:sldId id="271" r:id="rId12"/>
    <p:sldId id="290" r:id="rId13"/>
    <p:sldId id="291" r:id="rId14"/>
    <p:sldId id="270" r:id="rId15"/>
    <p:sldId id="272" r:id="rId16"/>
    <p:sldId id="267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2" r:id="rId27"/>
    <p:sldId id="283" r:id="rId28"/>
    <p:sldId id="280" r:id="rId29"/>
    <p:sldId id="287" r:id="rId30"/>
    <p:sldId id="288" r:id="rId31"/>
    <p:sldId id="286" r:id="rId32"/>
    <p:sldId id="292" r:id="rId33"/>
    <p:sldId id="289" r:id="rId3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9AEA9BB-3812-4DB9-ABD6-C374CDD45B56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07B82DD-FA26-4A62-BB2D-1522C8C00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5DE0489-C418-46CA-82B1-1A172BC5F57A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60CB892-4E8B-4F02-80C0-94CC53FB0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B892-4E8B-4F02-80C0-94CC53FB0B2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Program%20Files\Microsoft%20Office\OFFICE11\1033\acmain11.chm::/html/achowAddFieldTableInDatasheetViewS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685800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971800"/>
            <a:ext cx="6172200" cy="137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Microsoft Access (2003)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19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1143000"/>
          </a:xfrm>
        </p:spPr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Tables under Objects in the Database window .</a:t>
            </a:r>
          </a:p>
          <a:p>
            <a:pPr lvl="0"/>
            <a:r>
              <a:rPr lang="en-US" dirty="0" smtClean="0"/>
              <a:t>Double click Create Design View.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20" t="11223" r="47959" b="19590"/>
          <a:stretch>
            <a:fillRect/>
          </a:stretch>
        </p:blipFill>
        <p:spPr bwMode="auto">
          <a:xfrm>
            <a:off x="1219200" y="3276600"/>
            <a:ext cx="4495800" cy="27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Define each of the fields in your table.</a:t>
            </a:r>
          </a:p>
          <a:p>
            <a:pPr lvl="0"/>
            <a:r>
              <a:rPr lang="en-US" dirty="0" smtClean="0"/>
              <a:t>Click in the Field Name column and type a unique name for the field.</a:t>
            </a:r>
          </a:p>
          <a:p>
            <a:pPr lvl="0"/>
            <a:r>
              <a:rPr lang="en-US" dirty="0" smtClean="0"/>
              <a:t>Choose appropriate data type  in the Data Type column.</a:t>
            </a:r>
          </a:p>
          <a:p>
            <a:pPr lvl="0"/>
            <a:r>
              <a:rPr lang="en-US" dirty="0" smtClean="0"/>
              <a:t>In the Description column, type a description of the information this field.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31838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254752"/>
          </a:xfrm>
        </p:spPr>
        <p:txBody>
          <a:bodyPr>
            <a:normAutofit fontScale="70000" lnSpcReduction="20000"/>
          </a:bodyPr>
          <a:lstStyle/>
          <a:p>
            <a:pPr marL="231775" indent="-231775">
              <a:spcAft>
                <a:spcPct val="35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Text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Use for text, such as addresses, or for numbers that do not require calculations,   such as phone numbers, part numbers, or postal codes.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Stores up to 255 characters. The </a:t>
            </a:r>
            <a:r>
              <a:rPr lang="en-US" b="1" dirty="0" err="1" smtClean="0"/>
              <a:t>FieldSize</a:t>
            </a:r>
            <a:r>
              <a:rPr lang="en-US" b="1" dirty="0" smtClean="0"/>
              <a:t> property controls the maximum number of characters that can be entered. </a:t>
            </a:r>
          </a:p>
          <a:p>
            <a:pPr marL="231775" indent="-177800">
              <a:spcAft>
                <a:spcPct val="35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Memo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Use for lengthy text and numbers, such as notes or descriptions.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Stores up to 65,536 characters. </a:t>
            </a:r>
          </a:p>
          <a:p>
            <a:pPr marL="231775" indent="-231775">
              <a:spcAft>
                <a:spcPct val="35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Number</a:t>
            </a:r>
            <a:r>
              <a:rPr lang="en-US" b="1" dirty="0" smtClean="0"/>
              <a:t>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Use for data to be included in mathematical calculations. The </a:t>
            </a:r>
            <a:r>
              <a:rPr lang="en-US" b="1" dirty="0" err="1" smtClean="0"/>
              <a:t>FieldSize</a:t>
            </a:r>
            <a:r>
              <a:rPr lang="en-US" b="1" dirty="0" smtClean="0"/>
              <a:t> property defines the specific Number type. </a:t>
            </a:r>
          </a:p>
          <a:p>
            <a:pPr marL="231775" indent="-231775">
              <a:spcAft>
                <a:spcPct val="35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Date/Time</a:t>
            </a:r>
            <a:r>
              <a:rPr lang="en-US" b="1" dirty="0" smtClean="0"/>
              <a:t>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Use for dates and times.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Stores 8 bytes. </a:t>
            </a:r>
          </a:p>
          <a:p>
            <a:pPr marL="231775" indent="-231775">
              <a:spcAft>
                <a:spcPct val="35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Currency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Use for currency values and to prevent rounding off during calculations. </a:t>
            </a:r>
          </a:p>
          <a:p>
            <a:pPr marL="463550" lvl="1" indent="0">
              <a:spcAft>
                <a:spcPct val="35000"/>
              </a:spcAft>
              <a:buNone/>
            </a:pPr>
            <a:r>
              <a:rPr lang="en-US" b="1" dirty="0" smtClean="0"/>
              <a:t>Stores 8 bytes.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79438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458200" cy="5407152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AutoNumber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Use for unique sequential (incrementing by 1) or random numbers that are automatically inserted when a record is added. </a:t>
            </a:r>
          </a:p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Yes/No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Use for data that can be only one of two possible values, such as Yes/No, True/False, On/Off. </a:t>
            </a:r>
            <a:r>
              <a:rPr lang="en-US" b="1" dirty="0" smtClean="0">
                <a:hlinkClick r:id=""/>
              </a:rPr>
              <a:t>Null</a:t>
            </a:r>
            <a:r>
              <a:rPr lang="en-US" b="1" dirty="0" smtClean="0"/>
              <a:t> values are not allowed.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Stores 1 bit. </a:t>
            </a:r>
          </a:p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OLE Object</a:t>
            </a:r>
            <a:r>
              <a:rPr lang="en-US" b="1" dirty="0" smtClean="0"/>
              <a:t>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Use for OLE objects (such as Microsoft Word documents, Microsoft Excel spreadsheets, pictures, sounds, or other binary data) that were created in other programs using the </a:t>
            </a:r>
            <a:r>
              <a:rPr lang="en-US" b="1" dirty="0" smtClean="0">
                <a:hlinkClick r:id=""/>
              </a:rPr>
              <a:t>OLE</a:t>
            </a:r>
            <a:r>
              <a:rPr lang="en-US" b="1" dirty="0" smtClean="0"/>
              <a:t> protocol.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Stores up to 1 gigabyte (limited by disk space). </a:t>
            </a:r>
          </a:p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Hyperlink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Use for </a:t>
            </a:r>
            <a:r>
              <a:rPr lang="en-US" b="1" dirty="0" smtClean="0">
                <a:hlinkClick r:id=""/>
              </a:rPr>
              <a:t>hyperlinks</a:t>
            </a:r>
            <a:r>
              <a:rPr lang="en-US" b="1" dirty="0" smtClean="0"/>
              <a:t>. Stores up to 64,000 characters. </a:t>
            </a:r>
          </a:p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FF3300"/>
                </a:solidFill>
              </a:rPr>
              <a:t>Lookup Wizard </a:t>
            </a:r>
          </a:p>
          <a:p>
            <a:pPr lvl="1">
              <a:spcAft>
                <a:spcPct val="40000"/>
              </a:spcAft>
            </a:pPr>
            <a:r>
              <a:rPr lang="en-US" b="1" dirty="0" smtClean="0"/>
              <a:t>Use to create a field that allows you to choose a value from another table or from a list of values using a combo box.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9230"/>
            <a:ext cx="7467600" cy="451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field name, then save the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569799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Define a primary key before saving your table, </a:t>
            </a:r>
          </a:p>
          <a:p>
            <a:pPr lvl="0"/>
            <a:r>
              <a:rPr lang="en-US" dirty="0" smtClean="0"/>
              <a:t>If you want to primary key, click Yes.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19425"/>
            <a:ext cx="75152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the Field 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Text fields</a:t>
            </a:r>
            <a:endParaRPr lang="en-US" sz="2000" dirty="0" smtClean="0"/>
          </a:p>
          <a:p>
            <a:pPr lvl="1"/>
            <a:r>
              <a:rPr lang="en-US" sz="2400" dirty="0" smtClean="0"/>
              <a:t>You can change the filed size of a text to specify the maximum size of data you can enter into the field.</a:t>
            </a:r>
            <a:endParaRPr lang="en-US" sz="2000" dirty="0" smtClean="0"/>
          </a:p>
          <a:p>
            <a:pPr lvl="1"/>
            <a:r>
              <a:rPr lang="en-US" sz="2400" dirty="0" smtClean="0"/>
              <a:t>In the field size, type the maximum number of character you want to accept.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lvl="0"/>
            <a:r>
              <a:rPr lang="en-US" dirty="0" smtClean="0"/>
              <a:t>Number fields</a:t>
            </a:r>
            <a:endParaRPr lang="en-US" sz="2000" dirty="0" smtClean="0"/>
          </a:p>
          <a:p>
            <a:pPr lvl="1"/>
            <a:r>
              <a:rPr lang="en-US" sz="2400" dirty="0" smtClean="0"/>
              <a:t>Click the field you want to accept only a certain type of number.</a:t>
            </a:r>
            <a:endParaRPr lang="en-US" sz="2000" dirty="0" smtClean="0"/>
          </a:p>
          <a:p>
            <a:pPr lvl="1"/>
            <a:r>
              <a:rPr lang="en-US" sz="2400" dirty="0" smtClean="0"/>
              <a:t>Click the type of number you want to accept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the Field Size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65223" r="63266" b="-660"/>
          <a:stretch>
            <a:fillRect/>
          </a:stretch>
        </p:blipFill>
        <p:spPr bwMode="auto">
          <a:xfrm>
            <a:off x="1143000" y="1981200"/>
            <a:ext cx="6400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a Default Value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You can specify a value that you want to appear automatically in a field each time you add a new record.</a:t>
            </a:r>
          </a:p>
          <a:p>
            <a:pPr lvl="0"/>
            <a:r>
              <a:rPr lang="en-US" dirty="0" smtClean="0"/>
              <a:t>This saves you from having to type the same data over and over again.</a:t>
            </a:r>
          </a:p>
          <a:p>
            <a:pPr lvl="0"/>
            <a:r>
              <a:rPr lang="en-US" dirty="0" smtClean="0"/>
              <a:t>Click the field you want to have a default value.</a:t>
            </a:r>
          </a:p>
          <a:p>
            <a:pPr lvl="0"/>
            <a:r>
              <a:rPr lang="en-US" dirty="0" smtClean="0"/>
              <a:t>Type the text or number you want to set as the default value.</a:t>
            </a:r>
          </a:p>
          <a:p>
            <a:pPr lvl="0"/>
            <a:r>
              <a:rPr lang="en-US" dirty="0" smtClean="0"/>
              <a:t>Click Save.</a:t>
            </a:r>
          </a:p>
          <a:p>
            <a:pPr lvl="0"/>
            <a:r>
              <a:rPr lang="en-US" dirty="0" smtClean="0"/>
              <a:t>Display the table in the datasheet </a:t>
            </a:r>
            <a:r>
              <a:rPr lang="en-US" dirty="0" err="1" smtClean="0"/>
              <a:t>veiw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 database is a collection of information that's related to a particular subject or purpose.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Database is a collection of related files.</a:t>
            </a:r>
          </a:p>
          <a:p>
            <a:r>
              <a:rPr lang="en-US" dirty="0" smtClean="0"/>
              <a:t>A file is a collection of related records.</a:t>
            </a:r>
          </a:p>
          <a:p>
            <a:r>
              <a:rPr lang="en-US" dirty="0" smtClean="0"/>
              <a:t>A record is a collection of related fields.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Data Sheet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Then, change the Datasheet View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r="68125" b="78000"/>
          <a:stretch>
            <a:fillRect/>
          </a:stretch>
        </p:blipFill>
        <p:spPr bwMode="auto">
          <a:xfrm>
            <a:off x="838200" y="2819399"/>
            <a:ext cx="6096000" cy="262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to the data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-578" r="67606" b="76088"/>
          <a:stretch>
            <a:fillRect/>
          </a:stretch>
        </p:blipFill>
        <p:spPr bwMode="auto">
          <a:xfrm>
            <a:off x="552733" y="1676399"/>
            <a:ext cx="7257199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created one table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53061" b="53231"/>
          <a:stretch>
            <a:fillRect/>
          </a:stretch>
        </p:blipFill>
        <p:spPr bwMode="auto">
          <a:xfrm>
            <a:off x="457200" y="1703387"/>
            <a:ext cx="7391400" cy="460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a Validation Rule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You can add a validation rule to a field to help reduce error when entering data.</a:t>
            </a:r>
          </a:p>
          <a:p>
            <a:pPr lvl="0"/>
            <a:r>
              <a:rPr lang="en-US" dirty="0" smtClean="0"/>
              <a:t>A field that uses a validation rule can only accept data that meets certain requirement.</a:t>
            </a:r>
          </a:p>
          <a:p>
            <a:pPr lvl="0"/>
            <a:r>
              <a:rPr lang="en-US" dirty="0" smtClean="0"/>
              <a:t>Click the field you want to accept only certain values</a:t>
            </a:r>
          </a:p>
          <a:p>
            <a:pPr lvl="0"/>
            <a:r>
              <a:rPr lang="en-US" dirty="0" smtClean="0"/>
              <a:t>Click the area Validation Rule.</a:t>
            </a:r>
          </a:p>
          <a:p>
            <a:pPr lvl="0"/>
            <a:r>
              <a:rPr lang="en-US" dirty="0" smtClean="0"/>
              <a:t>Type the validation rule that will limit the data you can enter into the field.</a:t>
            </a:r>
          </a:p>
          <a:p>
            <a:pPr lvl="0"/>
            <a:r>
              <a:rPr lang="en-US" dirty="0" smtClean="0"/>
              <a:t>To create the error message you want to appear when you enter incorrect data.</a:t>
            </a:r>
          </a:p>
          <a:p>
            <a:pPr lvl="0"/>
            <a:r>
              <a:rPr lang="en-US" dirty="0" smtClean="0"/>
              <a:t>Click the Validation Text and Type the error message you want to appear.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a Validation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want to add a validation rule,</a:t>
            </a:r>
          </a:p>
          <a:p>
            <a:r>
              <a:rPr lang="en-US" dirty="0" smtClean="0"/>
              <a:t>In the design view, click the field Name you want to add the validation</a:t>
            </a:r>
          </a:p>
          <a:p>
            <a:r>
              <a:rPr lang="en-US" dirty="0" smtClean="0"/>
              <a:t>Click the validation rule</a:t>
            </a:r>
          </a:p>
          <a:p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625" t="64083" r="66250"/>
          <a:stretch>
            <a:fillRect/>
          </a:stretch>
        </p:blipFill>
        <p:spPr bwMode="auto">
          <a:xfrm>
            <a:off x="1143000" y="3352800"/>
            <a:ext cx="4953000" cy="324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a Validation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the data in the expression builder, then save the changes.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38671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61106" r="65306" b="7517"/>
          <a:stretch>
            <a:fillRect/>
          </a:stretch>
        </p:blipFill>
        <p:spPr bwMode="auto">
          <a:xfrm>
            <a:off x="914400" y="1524000"/>
            <a:ext cx="701003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of validation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6330" y="2590800"/>
            <a:ext cx="407347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add a field to a table in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Open the table in </a:t>
            </a:r>
            <a:r>
              <a:rPr lang="en-US" dirty="0" smtClean="0">
                <a:hlinkClick r:id="rId2" action="ppaction://hlinkfile"/>
              </a:rPr>
              <a:t>Design view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To insert the field within the table, click in the row below where you want to add the field, and then click </a:t>
            </a:r>
            <a:r>
              <a:rPr lang="en-US" b="1" dirty="0" smtClean="0"/>
              <a:t>Insert Rows</a:t>
            </a:r>
            <a:r>
              <a:rPr lang="en-US" dirty="0" smtClean="0"/>
              <a:t>     on the toolbar. </a:t>
            </a:r>
          </a:p>
          <a:p>
            <a:r>
              <a:rPr lang="en-US" dirty="0" smtClean="0"/>
              <a:t>To add the field to the end of the table, click in the first blank row.</a:t>
            </a:r>
          </a:p>
          <a:p>
            <a:pPr lvl="0"/>
            <a:r>
              <a:rPr lang="en-US" dirty="0" smtClean="0"/>
              <a:t>Click in the </a:t>
            </a:r>
            <a:r>
              <a:rPr lang="en-US" b="1" dirty="0" smtClean="0"/>
              <a:t>Field Name</a:t>
            </a:r>
            <a:r>
              <a:rPr lang="en-US" dirty="0" smtClean="0"/>
              <a:t> column and type a unique name for the field. </a:t>
            </a:r>
          </a:p>
          <a:p>
            <a:pPr lvl="0"/>
            <a:r>
              <a:rPr lang="en-US" dirty="0" smtClean="0"/>
              <a:t>In the </a:t>
            </a:r>
            <a:r>
              <a:rPr lang="en-US" b="1" dirty="0" smtClean="0"/>
              <a:t>Data Type</a:t>
            </a:r>
            <a:r>
              <a:rPr lang="en-US" dirty="0" smtClean="0"/>
              <a:t> column, keep the default (</a:t>
            </a:r>
            <a:r>
              <a:rPr lang="en-US" b="1" dirty="0" smtClean="0"/>
              <a:t>Text</a:t>
            </a:r>
            <a:r>
              <a:rPr lang="en-US" dirty="0" smtClean="0"/>
              <a:t>); or click in the </a:t>
            </a:r>
            <a:r>
              <a:rPr lang="en-US" b="1" dirty="0" smtClean="0"/>
              <a:t>Data Type</a:t>
            </a:r>
            <a:r>
              <a:rPr lang="en-US" dirty="0" smtClean="0"/>
              <a:t> column, click the arrow, and select the </a:t>
            </a:r>
            <a:r>
              <a:rPr lang="en-US" dirty="0" smtClean="0">
                <a:hlinkClick r:id="rId2" action="ppaction://hlinkfile"/>
              </a:rPr>
              <a:t>data type</a:t>
            </a:r>
            <a:r>
              <a:rPr lang="en-US" dirty="0" smtClean="0"/>
              <a:t> you want. </a:t>
            </a:r>
          </a:p>
          <a:p>
            <a:pPr lvl="0"/>
            <a:r>
              <a:rPr lang="en-US" dirty="0" smtClean="0"/>
              <a:t>In the </a:t>
            </a:r>
            <a:r>
              <a:rPr lang="en-US" b="1" dirty="0" smtClean="0"/>
              <a:t>Description</a:t>
            </a:r>
            <a:r>
              <a:rPr lang="en-US" dirty="0" smtClean="0"/>
              <a:t> column, type a description of the information this field will contain.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 a field to a table in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Right-click, on the desire row, click insert rows.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t="3000" r="66250" b="62000"/>
          <a:stretch>
            <a:fillRect/>
          </a:stretch>
        </p:blipFill>
        <p:spPr bwMode="auto">
          <a:xfrm>
            <a:off x="1143000" y="2133599"/>
            <a:ext cx="6248400" cy="404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	Database of a University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3752"/>
          </a:xfrm>
        </p:spPr>
        <p:txBody>
          <a:bodyPr/>
          <a:lstStyle/>
          <a:p>
            <a:r>
              <a:rPr lang="en-US" dirty="0" smtClean="0"/>
              <a:t>Files of University Database		Staff Files, Student 						Files, Material Files.</a:t>
            </a:r>
          </a:p>
          <a:p>
            <a:r>
              <a:rPr lang="en-US" dirty="0" smtClean="0"/>
              <a:t>Record of Staff File			Staff records</a:t>
            </a:r>
          </a:p>
          <a:p>
            <a:r>
              <a:rPr lang="en-US" dirty="0" smtClean="0"/>
              <a:t>Fields of Staff Record			</a:t>
            </a:r>
            <a:r>
              <a:rPr lang="en-US" dirty="0" err="1" smtClean="0"/>
              <a:t>Sno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Post , 							Dept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Rows (existing field)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design view, select the  row, you want to delete.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t="6000" r="61875" b="77000"/>
          <a:stretch>
            <a:fillRect/>
          </a:stretch>
        </p:blipFill>
        <p:spPr bwMode="auto">
          <a:xfrm>
            <a:off x="838200" y="2819400"/>
            <a:ext cx="656216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existing data (record)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the data, you want to delete, then press delete on the keyboard.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419600"/>
            <a:ext cx="3762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t="3488" r="68750" b="75840"/>
          <a:stretch>
            <a:fillRect/>
          </a:stretch>
        </p:blipFill>
        <p:spPr bwMode="auto">
          <a:xfrm>
            <a:off x="2209800" y="2514600"/>
            <a:ext cx="381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808038"/>
          </a:xfrm>
        </p:spPr>
        <p:txBody>
          <a:bodyPr/>
          <a:lstStyle/>
          <a:p>
            <a:r>
              <a:rPr lang="en-US" sz="3200" dirty="0" smtClean="0"/>
              <a:t>Rename a field in a table or datasheet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0" hangingPunct="0">
              <a:lnSpc>
                <a:spcPct val="105000"/>
              </a:lnSpc>
              <a:spcAft>
                <a:spcPct val="35000"/>
              </a:spcAft>
            </a:pPr>
            <a:r>
              <a:rPr lang="en-US" dirty="0" smtClean="0"/>
              <a:t>1. Open the table in Design view. </a:t>
            </a:r>
          </a:p>
          <a:p>
            <a:pPr eaLnBrk="0" hangingPunct="0">
              <a:lnSpc>
                <a:spcPct val="105000"/>
              </a:lnSpc>
              <a:spcAft>
                <a:spcPct val="35000"/>
              </a:spcAft>
            </a:pPr>
            <a:r>
              <a:rPr lang="en-US" dirty="0" smtClean="0"/>
              <a:t>2. Double-click the field name you want to change. </a:t>
            </a:r>
          </a:p>
          <a:p>
            <a:pPr eaLnBrk="0" hangingPunct="0">
              <a:lnSpc>
                <a:spcPct val="105000"/>
              </a:lnSpc>
              <a:spcAft>
                <a:spcPct val="35000"/>
              </a:spcAft>
            </a:pPr>
            <a:r>
              <a:rPr lang="en-US" dirty="0" smtClean="0"/>
              <a:t>3. Type the new field name. </a:t>
            </a:r>
          </a:p>
          <a:p>
            <a:pPr eaLnBrk="0" hangingPunct="0">
              <a:lnSpc>
                <a:spcPct val="105000"/>
              </a:lnSpc>
              <a:spcAft>
                <a:spcPct val="35000"/>
              </a:spcAft>
            </a:pPr>
            <a:r>
              <a:rPr lang="en-US" dirty="0" smtClean="0"/>
              <a:t>4. Click Save on the toolbar to save your changes.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table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 table is a collection of data about a specific topic, such as products or suppliers. </a:t>
            </a:r>
          </a:p>
          <a:p>
            <a:pPr lvl="0"/>
            <a:r>
              <a:rPr lang="en-US" dirty="0" smtClean="0"/>
              <a:t>Tables organize data into columns (called fields) and rows (called records).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Flat file database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	- store information in one large table</a:t>
            </a:r>
            <a:endParaRPr lang="en-US" sz="2000" dirty="0" smtClean="0"/>
          </a:p>
          <a:p>
            <a:pPr lvl="0"/>
            <a:r>
              <a:rPr lang="en-US" dirty="0" smtClean="0"/>
              <a:t>Relational database</a:t>
            </a:r>
            <a:endParaRPr lang="en-US" sz="2000" dirty="0" smtClean="0"/>
          </a:p>
          <a:p>
            <a:pPr lvl="1">
              <a:buNone/>
            </a:pPr>
            <a:r>
              <a:rPr lang="en-US" sz="2400" dirty="0" smtClean="0"/>
              <a:t>		-stores information in separate tables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MS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Start  -&gt; Program -&gt; M/S Office -&gt; M/S </a:t>
            </a:r>
            <a:r>
              <a:rPr lang="en-US" smtClean="0"/>
              <a:t>Access 2003.</a:t>
            </a:r>
            <a:endParaRPr lang="en-US" dirty="0" smtClean="0"/>
          </a:p>
          <a:p>
            <a:pPr lvl="0"/>
            <a:r>
              <a:rPr lang="en-US" dirty="0" smtClean="0"/>
              <a:t>File -&gt; New.</a:t>
            </a:r>
          </a:p>
          <a:p>
            <a:pPr lvl="0"/>
            <a:r>
              <a:rPr lang="en-US" dirty="0" smtClean="0"/>
              <a:t>New File dialog box appear and then choose Blank database.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581400"/>
            <a:ext cx="1981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MS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You must give the database name.</a:t>
            </a:r>
          </a:p>
          <a:p>
            <a:pPr lvl="0"/>
            <a:r>
              <a:rPr lang="en-US" dirty="0" smtClean="0"/>
              <a:t>If you forget, Access assign a default name, such as </a:t>
            </a:r>
            <a:r>
              <a:rPr lang="en-US" dirty="0" err="1" smtClean="0"/>
              <a:t>db1</a:t>
            </a:r>
            <a:r>
              <a:rPr lang="en-US" dirty="0" smtClean="0"/>
              <a:t>, extension is .</a:t>
            </a:r>
            <a:r>
              <a:rPr lang="en-US" dirty="0" err="1" smtClean="0"/>
              <a:t>mdb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Click Create button to create a database.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05200"/>
            <a:ext cx="4048125" cy="264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database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Using Microsoft Access, you can manage all your information from a single database file. Within the file, you can use:</a:t>
            </a:r>
          </a:p>
          <a:p>
            <a:pPr lvl="0"/>
            <a:r>
              <a:rPr lang="en-US" dirty="0" smtClean="0"/>
              <a:t>Tables to store your data. </a:t>
            </a:r>
          </a:p>
          <a:p>
            <a:pPr lvl="0"/>
            <a:r>
              <a:rPr lang="en-US" dirty="0" smtClean="0"/>
              <a:t>Queries to find and retrieve just the data you want. </a:t>
            </a:r>
          </a:p>
          <a:p>
            <a:pPr lvl="0"/>
            <a:r>
              <a:rPr lang="en-US" dirty="0" smtClean="0"/>
              <a:t>Forms to view, add, and update data in tables. </a:t>
            </a:r>
          </a:p>
          <a:p>
            <a:pPr lvl="0"/>
            <a:r>
              <a:rPr lang="en-US" dirty="0" smtClean="0"/>
              <a:t>Reports to analyze or print data in a specific layout. </a:t>
            </a:r>
          </a:p>
          <a:p>
            <a:pPr lvl="0"/>
            <a:r>
              <a:rPr lang="en-US" dirty="0" smtClean="0"/>
              <a:t>Data access pages to view, update, or analyze the database's data from the Internet or an intranet.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Table in Design View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79662"/>
            <a:ext cx="46101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166</TotalTime>
  <Words>1219</Words>
  <Application>Microsoft Office PowerPoint</Application>
  <PresentationFormat>On-screen Show (4:3)</PresentationFormat>
  <Paragraphs>141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Database</vt:lpstr>
      <vt:lpstr>What is a database ?</vt:lpstr>
      <vt:lpstr>Example  Database of a University </vt:lpstr>
      <vt:lpstr>What is a table ?</vt:lpstr>
      <vt:lpstr>Types of Database</vt:lpstr>
      <vt:lpstr>Getting Started MS Access</vt:lpstr>
      <vt:lpstr>Getting Started MS Access</vt:lpstr>
      <vt:lpstr>Access database files</vt:lpstr>
      <vt:lpstr>Create A Table in Design View</vt:lpstr>
      <vt:lpstr>Create A Table in Design View</vt:lpstr>
      <vt:lpstr>Create A Table in Design View</vt:lpstr>
      <vt:lpstr>Data type</vt:lpstr>
      <vt:lpstr>Data Type</vt:lpstr>
      <vt:lpstr>Create A Table in Design View</vt:lpstr>
      <vt:lpstr>Create A Table in Design View</vt:lpstr>
      <vt:lpstr>Create A Table in Design View</vt:lpstr>
      <vt:lpstr>Change the Field Size </vt:lpstr>
      <vt:lpstr>Change the Field Size</vt:lpstr>
      <vt:lpstr>Add a Default Value </vt:lpstr>
      <vt:lpstr>Change The Data Sheet View</vt:lpstr>
      <vt:lpstr>Fill to the data</vt:lpstr>
      <vt:lpstr>After created one table</vt:lpstr>
      <vt:lpstr>Add a Validation Rule </vt:lpstr>
      <vt:lpstr>Add a Validation Rule</vt:lpstr>
      <vt:lpstr>Add a Validation Rule</vt:lpstr>
      <vt:lpstr>Example </vt:lpstr>
      <vt:lpstr>Error Message of validation</vt:lpstr>
      <vt:lpstr> add a field to a table in design view</vt:lpstr>
      <vt:lpstr>add a field to a table in design view</vt:lpstr>
      <vt:lpstr>Delete Rows (existing field)</vt:lpstr>
      <vt:lpstr>Delete the existing data (record)</vt:lpstr>
      <vt:lpstr>Rename a field in a table or datasheet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dell</cp:lastModifiedBy>
  <cp:revision>52</cp:revision>
  <dcterms:created xsi:type="dcterms:W3CDTF">2010-12-07T16:34:00Z</dcterms:created>
  <dcterms:modified xsi:type="dcterms:W3CDTF">2012-04-01T08:57:03Z</dcterms:modified>
</cp:coreProperties>
</file>