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90" r:id="rId4"/>
    <p:sldId id="291" r:id="rId5"/>
    <p:sldId id="292" r:id="rId6"/>
    <p:sldId id="293" r:id="rId7"/>
    <p:sldId id="299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289" r:id="rId19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B36BB01-3877-4AB2-859F-E7DAE9487607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222E8BB-90B8-4431-A61F-12D0A7928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7487179-3C00-48C7-845C-3C296B756CB2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7534964-AB8B-468B-94D7-BBDADF6AEB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G-Link Computer Center 02-91007373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4964-AB8B-468B-94D7-BBDADF6AEB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34964-AB8B-468B-94D7-BBDADF6AEBA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Myint Myint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G-Link Computer Center 02-91007373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4900EE-58F1-4FD1-A6A8-EC28215168DC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FA89A5-CCD3-4D4D-B0F0-0A5541234D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685800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Database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2971800"/>
            <a:ext cx="6172200" cy="1371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Microsoft Access (2007)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403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by: Ma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Myint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Click, </a:t>
            </a:r>
            <a:r>
              <a:rPr lang="en-US" dirty="0" err="1" smtClean="0"/>
              <a:t>DataSheet</a:t>
            </a:r>
            <a:r>
              <a:rPr lang="en-US" dirty="0" smtClean="0"/>
              <a:t> View to insert data in the table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56250" b="61000"/>
          <a:stretch>
            <a:fillRect/>
          </a:stretch>
        </p:blipFill>
        <p:spPr bwMode="auto">
          <a:xfrm>
            <a:off x="838200" y="2362200"/>
            <a:ext cx="7391400" cy="411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Fill the data to the table</a:t>
            </a:r>
          </a:p>
          <a:p>
            <a:r>
              <a:rPr lang="en-US" dirty="0" smtClean="0"/>
              <a:t>Then save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t="17000" r="40625" b="65000"/>
          <a:stretch>
            <a:fillRect/>
          </a:stretch>
        </p:blipFill>
        <p:spPr bwMode="auto">
          <a:xfrm>
            <a:off x="457200" y="2895600"/>
            <a:ext cx="723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 insert the primary key,</a:t>
            </a:r>
          </a:p>
          <a:p>
            <a:r>
              <a:rPr lang="en-US" dirty="0" smtClean="0"/>
              <a:t>Insert row and delete rows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r="65000" b="79000"/>
          <a:stretch>
            <a:fillRect/>
          </a:stretch>
        </p:blipFill>
        <p:spPr bwMode="auto">
          <a:xfrm>
            <a:off x="990600" y="2838450"/>
            <a:ext cx="6858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click the close button, you can view with the following figure.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57475"/>
            <a:ext cx="635508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existion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default location of database is </a:t>
            </a:r>
            <a:r>
              <a:rPr lang="en-US" dirty="0" err="1" smtClean="0"/>
              <a:t>myDocument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3914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xplosion 2 4"/>
          <p:cNvSpPr/>
          <p:nvPr/>
        </p:nvSpPr>
        <p:spPr>
          <a:xfrm>
            <a:off x="7391400" y="4038600"/>
            <a:ext cx="1219200" cy="1600200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another table in the </a:t>
            </a:r>
            <a:r>
              <a:rPr lang="en-US" dirty="0" err="1" smtClean="0"/>
              <a:t>existion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Click the Create Tag, then click the Table button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r="60625" b="62000"/>
          <a:stretch>
            <a:fillRect/>
          </a:stretch>
        </p:blipFill>
        <p:spPr bwMode="auto">
          <a:xfrm>
            <a:off x="1295400" y="2743200"/>
            <a:ext cx="4800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xplosion 2 4"/>
          <p:cNvSpPr/>
          <p:nvPr/>
        </p:nvSpPr>
        <p:spPr>
          <a:xfrm>
            <a:off x="838200" y="2743200"/>
            <a:ext cx="1600200" cy="1371600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another table in the </a:t>
            </a:r>
            <a:r>
              <a:rPr lang="en-US" dirty="0" err="1" smtClean="0"/>
              <a:t>existion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 click the design view, save the table name in the Save As dialog box.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r="77500" b="73000"/>
          <a:stretch>
            <a:fillRect/>
          </a:stretch>
        </p:blipFill>
        <p:spPr bwMode="auto">
          <a:xfrm>
            <a:off x="685800" y="281940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819400"/>
            <a:ext cx="2667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another table in the </a:t>
            </a:r>
            <a:r>
              <a:rPr lang="en-US" dirty="0" err="1" smtClean="0"/>
              <a:t>existion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 fill the data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t="25000" r="58750" b="59000"/>
          <a:stretch>
            <a:fillRect/>
          </a:stretch>
        </p:blipFill>
        <p:spPr bwMode="auto">
          <a:xfrm>
            <a:off x="838200" y="2667000"/>
            <a:ext cx="6858000" cy="166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362200"/>
            <a:ext cx="5423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 MS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Start  -&gt; Program -&gt; M/S Office -&gt; M/S Access 2007.</a:t>
            </a:r>
          </a:p>
          <a:p>
            <a:pPr lvl="0"/>
            <a:r>
              <a:rPr lang="en-US" dirty="0" smtClean="0"/>
              <a:t>Click Blank Database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7368" r="26875" b="29474"/>
          <a:stretch>
            <a:fillRect/>
          </a:stretch>
        </p:blipFill>
        <p:spPr bwMode="auto">
          <a:xfrm>
            <a:off x="838200" y="3048000"/>
            <a:ext cx="6351270" cy="325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209800" y="3276600"/>
            <a:ext cx="14478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Fill the File Name</a:t>
            </a:r>
          </a:p>
          <a:p>
            <a:r>
              <a:rPr lang="en-US" dirty="0" smtClean="0"/>
              <a:t>Then, click the Create button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6875" t="17895" b="15789"/>
          <a:stretch>
            <a:fillRect/>
          </a:stretch>
        </p:blipFill>
        <p:spPr bwMode="auto">
          <a:xfrm>
            <a:off x="5257800" y="1219200"/>
            <a:ext cx="281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Fill the Field Name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44375" b="64211"/>
          <a:stretch>
            <a:fillRect/>
          </a:stretch>
        </p:blipFill>
        <p:spPr bwMode="auto">
          <a:xfrm>
            <a:off x="685800" y="3276600"/>
            <a:ext cx="757965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 change the design view</a:t>
            </a:r>
          </a:p>
          <a:p>
            <a:r>
              <a:rPr lang="en-US" dirty="0" smtClean="0"/>
              <a:t>Save As Dialog box is </a:t>
            </a:r>
            <a:r>
              <a:rPr lang="en-US" dirty="0" err="1" smtClean="0"/>
              <a:t>apper</a:t>
            </a:r>
            <a:r>
              <a:rPr lang="en-US" dirty="0" smtClean="0"/>
              <a:t>, and Fill the table name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429000"/>
            <a:ext cx="4547616" cy="203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Fill the </a:t>
            </a:r>
            <a:r>
              <a:rPr lang="en-US" dirty="0" smtClean="0">
                <a:solidFill>
                  <a:srgbClr val="FF0000"/>
                </a:solidFill>
              </a:rPr>
              <a:t>Field Name </a:t>
            </a:r>
            <a:r>
              <a:rPr lang="en-US" dirty="0" smtClean="0"/>
              <a:t>and Choose the </a:t>
            </a:r>
            <a:r>
              <a:rPr lang="en-US" dirty="0" smtClean="0">
                <a:solidFill>
                  <a:srgbClr val="FF0000"/>
                </a:solidFill>
              </a:rPr>
              <a:t>Data Type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t="5000" r="51875" b="34000"/>
          <a:stretch>
            <a:fillRect/>
          </a:stretch>
        </p:blipFill>
        <p:spPr bwMode="auto">
          <a:xfrm>
            <a:off x="1752600" y="2114796"/>
            <a:ext cx="5410200" cy="4286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 Change the Field Size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16250" t="60000" r="63125" b="4980"/>
          <a:stretch>
            <a:fillRect/>
          </a:stretch>
        </p:blipFill>
        <p:spPr bwMode="auto">
          <a:xfrm>
            <a:off x="1905000" y="2286000"/>
            <a:ext cx="373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 then save,</a:t>
            </a:r>
          </a:p>
          <a:p>
            <a:r>
              <a:rPr lang="en-US" dirty="0" smtClean="0"/>
              <a:t>When you save, change the already data may be lost, then click yes.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76600"/>
            <a:ext cx="7629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Then, click Yes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19400"/>
            <a:ext cx="46386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184</TotalTime>
  <Words>260</Words>
  <Application>Microsoft Office PowerPoint</Application>
  <PresentationFormat>On-screen Show (4:3)</PresentationFormat>
  <Paragraphs>53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Database</vt:lpstr>
      <vt:lpstr>Getting Started MS Access</vt:lpstr>
      <vt:lpstr>Create database </vt:lpstr>
      <vt:lpstr>Create database </vt:lpstr>
      <vt:lpstr>Create database </vt:lpstr>
      <vt:lpstr>Create database </vt:lpstr>
      <vt:lpstr>Create Database</vt:lpstr>
      <vt:lpstr>Create database </vt:lpstr>
      <vt:lpstr>Create database </vt:lpstr>
      <vt:lpstr>Create database </vt:lpstr>
      <vt:lpstr>Create Database</vt:lpstr>
      <vt:lpstr>Create Database</vt:lpstr>
      <vt:lpstr>Create Database</vt:lpstr>
      <vt:lpstr>Open the existion database</vt:lpstr>
      <vt:lpstr>To create another table in the existion database</vt:lpstr>
      <vt:lpstr>To create another table in the existion database</vt:lpstr>
      <vt:lpstr>To create another table in the existion database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T</dc:creator>
  <cp:lastModifiedBy>dell</cp:lastModifiedBy>
  <cp:revision>95</cp:revision>
  <dcterms:created xsi:type="dcterms:W3CDTF">2010-12-07T16:34:00Z</dcterms:created>
  <dcterms:modified xsi:type="dcterms:W3CDTF">2012-04-01T09:54:53Z</dcterms:modified>
</cp:coreProperties>
</file>