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0" r:id="rId3"/>
    <p:sldId id="295" r:id="rId4"/>
    <p:sldId id="296" r:id="rId5"/>
    <p:sldId id="297" r:id="rId6"/>
    <p:sldId id="298" r:id="rId7"/>
    <p:sldId id="300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89" r:id="rId17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35" autoAdjust="0"/>
    <p:restoredTop sz="94660"/>
  </p:normalViewPr>
  <p:slideViewPr>
    <p:cSldViewPr>
      <p:cViewPr varScale="1">
        <p:scale>
          <a:sx n="68" d="100"/>
          <a:sy n="68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G-Link Computer Center 02-91007373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B4201-F914-46D7-BAD3-BC2F97CD1D2B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06A5-275C-4027-98C5-B6F3DF731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r>
              <a:rPr lang="en-US" smtClean="0"/>
              <a:t>G-Link Computer Center 02-91007373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B6050D-BC7E-4830-AE49-B173173FE71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BC55335A-C357-4BCD-B3A4-FCC3686B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5335A-C357-4BCD-B3A4-FCC3686B35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G-Link Computer Center 02-91007373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48B6E6D-2350-4CC7-B8A3-6F3C96A8399F}" type="datetime1">
              <a:rPr lang="en-US" smtClean="0"/>
              <a:pPr/>
              <a:t>4/1/2012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E923-000E-45BE-9995-F642C9A194B4}" type="datetime1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8B01-DE6F-411C-91AC-50C513F7E7DE}" type="datetime1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997C33-09E3-46D4-8054-AA8984B30847}" type="datetime1">
              <a:rPr lang="en-US" smtClean="0"/>
              <a:pPr/>
              <a:t>4/1/2012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B503B5F-7A51-4854-BAF4-08EAB27AC624}" type="datetime1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C23A-E9AB-4032-A7ED-922647869506}" type="datetime1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7B6D-4B10-4102-A97F-786C0511C9F1}" type="datetime1">
              <a:rPr lang="en-US" smtClean="0"/>
              <a:pPr/>
              <a:t>4/1/2012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581923-DFC1-461A-8B4B-9A49D3F57A45}" type="datetime1">
              <a:rPr lang="en-US" smtClean="0"/>
              <a:pPr/>
              <a:t>4/1/2012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D2B-C8C1-4DCF-B0B7-31F61826D792}" type="datetime1">
              <a:rPr lang="en-US" smtClean="0"/>
              <a:pPr/>
              <a:t>4/1/2012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07493E-F71B-4318-8380-20ED71CCBCC5}" type="datetime1">
              <a:rPr lang="en-US" smtClean="0"/>
              <a:pPr/>
              <a:t>4/1/2012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A9B882E-9F53-4FDA-86BB-664DD2EDB3B7}" type="datetime1">
              <a:rPr lang="en-US" smtClean="0"/>
              <a:pPr/>
              <a:t>4/1/2012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C713DE-CC72-437D-9442-69F73D85E7EC}" type="datetime1">
              <a:rPr lang="en-US" smtClean="0"/>
              <a:pPr/>
              <a:t>4/1/2012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533400"/>
            <a:ext cx="6172200" cy="14371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Database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133600"/>
            <a:ext cx="6477000" cy="2667000"/>
          </a:xfrm>
        </p:spPr>
        <p:txBody>
          <a:bodyPr>
            <a:normAutofit fontScale="92500"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Connect with the Driver </a:t>
            </a:r>
          </a:p>
          <a:p>
            <a:r>
              <a:rPr lang="en-US" sz="3600" dirty="0" smtClean="0">
                <a:solidFill>
                  <a:srgbClr val="7030A0"/>
                </a:solidFill>
              </a:rPr>
              <a:t>Microsoft Access (2003/ 2007)</a:t>
            </a:r>
          </a:p>
          <a:p>
            <a:r>
              <a:rPr lang="en-US" sz="3600" dirty="0" smtClean="0">
                <a:solidFill>
                  <a:srgbClr val="7030A0"/>
                </a:solidFill>
              </a:rPr>
              <a:t>SQL Server, </a:t>
            </a:r>
            <a:r>
              <a:rPr lang="en-US" sz="3600" dirty="0" err="1" smtClean="0">
                <a:solidFill>
                  <a:srgbClr val="7030A0"/>
                </a:solidFill>
              </a:rPr>
              <a:t>MySQL</a:t>
            </a:r>
            <a:r>
              <a:rPr lang="en-US" sz="3600" dirty="0" smtClean="0">
                <a:solidFill>
                  <a:srgbClr val="7030A0"/>
                </a:solidFill>
              </a:rPr>
              <a:t> and Oracle Database</a:t>
            </a:r>
          </a:p>
          <a:p>
            <a:endParaRPr lang="en-US" sz="3600" dirty="0" smtClean="0">
              <a:solidFill>
                <a:srgbClr val="7030A0"/>
              </a:solidFill>
            </a:endParaRPr>
          </a:p>
          <a:p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48678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Presented by: Ma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choosing the driver,</a:t>
            </a:r>
          </a:p>
          <a:p>
            <a:r>
              <a:rPr lang="en-US" dirty="0" smtClean="0"/>
              <a:t>Click Finish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that,ODBC</a:t>
            </a:r>
            <a:r>
              <a:rPr lang="en-US" dirty="0" smtClean="0"/>
              <a:t> Microsoft Access </a:t>
            </a:r>
            <a:r>
              <a:rPr lang="en-US" dirty="0" err="1" smtClean="0"/>
              <a:t>Setpu</a:t>
            </a:r>
            <a:r>
              <a:rPr lang="en-US" dirty="0" smtClean="0"/>
              <a:t> dialog box appeared. 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429000"/>
            <a:ext cx="45815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Then fill the Data Source Name : </a:t>
            </a:r>
            <a:r>
              <a:rPr lang="en-US" dirty="0" err="1" smtClean="0"/>
              <a:t>eg</a:t>
            </a:r>
            <a:r>
              <a:rPr lang="en-US" dirty="0" smtClean="0"/>
              <a:t> ans1</a:t>
            </a:r>
          </a:p>
          <a:p>
            <a:r>
              <a:rPr lang="en-US" dirty="0" smtClean="0"/>
              <a:t>Then click the Select button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19400"/>
            <a:ext cx="45815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xplosion 2 4"/>
          <p:cNvSpPr/>
          <p:nvPr/>
        </p:nvSpPr>
        <p:spPr>
          <a:xfrm>
            <a:off x="2209800" y="3810000"/>
            <a:ext cx="1371600" cy="838200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Then choose the location of the database,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your database is in the my Document,</a:t>
            </a:r>
          </a:p>
          <a:p>
            <a:r>
              <a:rPr lang="en-US" dirty="0" smtClean="0"/>
              <a:t>Choose C:\Users\TOSHIBA\Documents (double click)</a:t>
            </a:r>
          </a:p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429000"/>
            <a:ext cx="490537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double clicking, you can view all of the database in the my Document.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90800"/>
            <a:ext cx="5975747" cy="371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Then choose the database you want to connect</a:t>
            </a:r>
          </a:p>
          <a:p>
            <a:r>
              <a:rPr lang="en-US" dirty="0" smtClean="0"/>
              <a:t>Then click OK (triple)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743200"/>
            <a:ext cx="58864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view the connection in the ODBC Data Source administrator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514600"/>
            <a:ext cx="5105400" cy="422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362200"/>
            <a:ext cx="5423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you!!!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Database Connectivity (JDBC)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14400" y="2438400"/>
            <a:ext cx="1066800" cy="1371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2286000"/>
            <a:ext cx="2362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</a:t>
            </a:r>
          </a:p>
          <a:p>
            <a:pPr algn="ctr"/>
            <a:r>
              <a:rPr lang="en-US" dirty="0" smtClean="0"/>
              <a:t>ODBC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81800" y="2209800"/>
            <a:ext cx="1447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2895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1981200" y="32004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2970212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1800" y="18288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411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42788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4495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layer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76600" y="4800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//Name given  </a:t>
            </a:r>
            <a:r>
              <a:rPr lang="en-US" dirty="0" err="1" smtClean="0"/>
              <a:t>eg</a:t>
            </a:r>
            <a:r>
              <a:rPr lang="en-US" dirty="0" smtClean="0"/>
              <a:t>: ans1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With the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467600" cy="2209800"/>
          </a:xfrm>
        </p:spPr>
        <p:txBody>
          <a:bodyPr/>
          <a:lstStyle/>
          <a:p>
            <a:r>
              <a:rPr lang="en-US" dirty="0" smtClean="0"/>
              <a:t>Create database in the MS Access (or) SQL</a:t>
            </a:r>
          </a:p>
          <a:p>
            <a:r>
              <a:rPr lang="en-US" dirty="0" smtClean="0"/>
              <a:t>Save in the </a:t>
            </a:r>
            <a:r>
              <a:rPr lang="en-US" dirty="0" err="1" smtClean="0"/>
              <a:t>myDocument</a:t>
            </a:r>
            <a:r>
              <a:rPr lang="en-US" dirty="0" smtClean="0"/>
              <a:t> or any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Start/</a:t>
            </a:r>
          </a:p>
          <a:p>
            <a:pPr>
              <a:buNone/>
            </a:pPr>
            <a:r>
              <a:rPr lang="en-US" dirty="0" smtClean="0"/>
              <a:t>	Control Panel/</a:t>
            </a:r>
          </a:p>
          <a:p>
            <a:pPr>
              <a:buNone/>
            </a:pPr>
            <a:r>
              <a:rPr lang="en-US" dirty="0" smtClean="0"/>
              <a:t>	Administrative Tools/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DataSource</a:t>
            </a:r>
            <a:r>
              <a:rPr lang="en-US" dirty="0" smtClean="0"/>
              <a:t>(ODBC)/ </a:t>
            </a:r>
          </a:p>
          <a:p>
            <a:pPr>
              <a:buNone/>
            </a:pPr>
            <a:r>
              <a:rPr lang="en-US" dirty="0" smtClean="0"/>
              <a:t>	ODBC </a:t>
            </a:r>
            <a:r>
              <a:rPr lang="en-US" dirty="0" err="1" smtClean="0"/>
              <a:t>DataSource</a:t>
            </a:r>
            <a:r>
              <a:rPr lang="en-US" dirty="0" smtClean="0"/>
              <a:t> Administrator dialog box will be appeared.</a:t>
            </a:r>
          </a:p>
          <a:p>
            <a:r>
              <a:rPr lang="en-US" dirty="0" smtClean="0"/>
              <a:t>In the User DSN(</a:t>
            </a:r>
            <a:r>
              <a:rPr lang="en-US" dirty="0" err="1" smtClean="0"/>
              <a:t>DataSource</a:t>
            </a:r>
            <a:r>
              <a:rPr lang="en-US" dirty="0" smtClean="0"/>
              <a:t> Name), choose the related driver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dirty="0" smtClean="0"/>
              <a:t>button is add new connection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Remove </a:t>
            </a:r>
            <a:r>
              <a:rPr lang="en-US" dirty="0" smtClean="0"/>
              <a:t>button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delete the connection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Configure </a:t>
            </a:r>
            <a:r>
              <a:rPr lang="en-US" dirty="0" smtClean="0"/>
              <a:t>button is modify the connection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521388"/>
            <a:ext cx="3419475" cy="283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want to connect with the Microsoft Access database 2003, 2007  </a:t>
            </a:r>
          </a:p>
          <a:p>
            <a:r>
              <a:rPr lang="en-US" dirty="0" smtClean="0"/>
              <a:t>Choose the MS Access Database</a:t>
            </a:r>
          </a:p>
          <a:p>
            <a:r>
              <a:rPr lang="en-US" dirty="0" smtClean="0"/>
              <a:t>Then click Add button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0878" y="2971800"/>
            <a:ext cx="4210197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want to connect with MS Access 2003 </a:t>
            </a:r>
          </a:p>
          <a:p>
            <a:r>
              <a:rPr lang="en-US" dirty="0" smtClean="0"/>
              <a:t>Choose the Microsoft Access Driver(*.mdb) or </a:t>
            </a:r>
          </a:p>
          <a:p>
            <a:r>
              <a:rPr lang="en-US" dirty="0" smtClean="0"/>
              <a:t>Choose Driver to Microsoft Access (*.mdb)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124200"/>
            <a:ext cx="386619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985" y="3200400"/>
            <a:ext cx="373901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dirty="0" smtClean="0"/>
              <a:t>If you want to connect with MS Access 2007 </a:t>
            </a:r>
          </a:p>
          <a:p>
            <a:r>
              <a:rPr lang="en-US" dirty="0" smtClean="0"/>
              <a:t>Choose the Microsoft Access Driver(*.mdb,*.accdb)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743200"/>
            <a:ext cx="45529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want to connect with SQL Server 2000/2005 or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Choose the SQL Server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048000"/>
            <a:ext cx="45529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want to connect with the Oracle Database</a:t>
            </a:r>
          </a:p>
          <a:p>
            <a:r>
              <a:rPr lang="en-US" dirty="0" smtClean="0"/>
              <a:t>Choose Microsoft ODBC for Oracle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95600"/>
            <a:ext cx="45529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220</TotalTime>
  <Words>305</Words>
  <Application>Microsoft Office PowerPoint</Application>
  <PresentationFormat>On-screen Show (4:3)</PresentationFormat>
  <Paragraphs>84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Database</vt:lpstr>
      <vt:lpstr>Java Database Connectivity (JDBC)</vt:lpstr>
      <vt:lpstr>Connect With the Database </vt:lpstr>
      <vt:lpstr>Connection</vt:lpstr>
      <vt:lpstr>Connection</vt:lpstr>
      <vt:lpstr>Connection</vt:lpstr>
      <vt:lpstr>Connection</vt:lpstr>
      <vt:lpstr>Connection</vt:lpstr>
      <vt:lpstr>Connection</vt:lpstr>
      <vt:lpstr>Connection</vt:lpstr>
      <vt:lpstr>Connection</vt:lpstr>
      <vt:lpstr>Connection</vt:lpstr>
      <vt:lpstr>Connection</vt:lpstr>
      <vt:lpstr>Connection</vt:lpstr>
      <vt:lpstr>After connection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T</dc:creator>
  <cp:lastModifiedBy>dell</cp:lastModifiedBy>
  <cp:revision>120</cp:revision>
  <dcterms:created xsi:type="dcterms:W3CDTF">2010-12-07T16:34:00Z</dcterms:created>
  <dcterms:modified xsi:type="dcterms:W3CDTF">2012-04-01T09:55:41Z</dcterms:modified>
</cp:coreProperties>
</file>