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89" r:id="rId13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35" autoAdjust="0"/>
    <p:restoredTop sz="91525" autoAdjust="0"/>
  </p:normalViewPr>
  <p:slideViewPr>
    <p:cSldViewPr>
      <p:cViewPr varScale="1">
        <p:scale>
          <a:sx n="67" d="100"/>
          <a:sy n="67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B4201-F914-46D7-BAD3-BC2F97CD1D2B}" type="datetimeFigureOut">
              <a:rPr lang="en-US" smtClean="0"/>
              <a:pPr/>
              <a:t>12/17/2010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06A5-275C-4027-98C5-B6F3DF731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B6050D-BC7E-4830-AE49-B173173FE71C}" type="datetimeFigureOut">
              <a:rPr lang="en-US" smtClean="0"/>
              <a:pPr/>
              <a:t>12/17/2010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C55335A-C357-4BCD-B3A4-FCC3686B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5335A-C357-4BCD-B3A4-FCC3686B35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G-Link Computer Center 02-91007373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8B6E6D-2350-4CC7-B8A3-6F3C96A8399F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923-000E-45BE-9995-F642C9A194B4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B01-DE6F-411C-91AC-50C513F7E7DE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997C33-09E3-46D4-8054-AA8984B30847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503B5F-7A51-4854-BAF4-08EAB27AC624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C23A-E9AB-4032-A7ED-922647869506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B6D-4B10-4102-A97F-786C0511C9F1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581923-DFC1-461A-8B4B-9A49D3F57A45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D2B-C8C1-4DCF-B0B7-31F61826D792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07493E-F71B-4318-8380-20ED71CCBCC5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9B882E-9F53-4FDA-86BB-664DD2EDB3B7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C713DE-CC72-437D-9442-69F73D85E7EC}" type="datetime1">
              <a:rPr lang="en-US" smtClean="0"/>
              <a:pPr/>
              <a:t>12/17/2010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33400"/>
            <a:ext cx="6172200" cy="14371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Database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48678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by: Ma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12.12.2010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4600" y="2667000"/>
            <a:ext cx="6172200" cy="17526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MySQL</a:t>
            </a:r>
            <a:r>
              <a:rPr lang="en-US" sz="4400" dirty="0" smtClean="0"/>
              <a:t> Database</a:t>
            </a:r>
          </a:p>
          <a:p>
            <a:r>
              <a:rPr lang="en-US" sz="4400" dirty="0" smtClean="0"/>
              <a:t>Session </a:t>
            </a:r>
            <a:r>
              <a:rPr lang="en-US" sz="4400" dirty="0" smtClean="0"/>
              <a:t>3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 Insert the Code to the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&gt; create schema </a:t>
            </a:r>
            <a:r>
              <a:rPr lang="en-US" dirty="0" err="1" smtClean="0"/>
              <a:t>salesorder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salesorder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t="40616" r="57090"/>
          <a:stretch>
            <a:fillRect/>
          </a:stretch>
        </p:blipFill>
        <p:spPr bwMode="auto">
          <a:xfrm>
            <a:off x="1905000" y="2819400"/>
            <a:ext cx="437256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the </a:t>
            </a:r>
            <a:r>
              <a:rPr lang="en-US" dirty="0" smtClean="0"/>
              <a:t>T</a:t>
            </a:r>
            <a:r>
              <a:rPr lang="en-US" dirty="0" smtClean="0"/>
              <a:t>able to the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Copy the </a:t>
            </a:r>
            <a:r>
              <a:rPr lang="en-US" dirty="0" err="1" smtClean="0"/>
              <a:t>sql</a:t>
            </a:r>
            <a:r>
              <a:rPr lang="en-US" dirty="0" smtClean="0"/>
              <a:t> code and paste to the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4484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362200"/>
            <a:ext cx="5423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Database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File/New/Other,</a:t>
            </a:r>
          </a:p>
          <a:p>
            <a:pPr>
              <a:buNone/>
            </a:pPr>
            <a:r>
              <a:rPr lang="en-US" dirty="0" smtClean="0"/>
              <a:t>		Or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right_click</a:t>
            </a:r>
            <a:r>
              <a:rPr lang="en-US" dirty="0" smtClean="0"/>
              <a:t> (on</a:t>
            </a:r>
          </a:p>
          <a:p>
            <a:r>
              <a:rPr lang="en-US" dirty="0" smtClean="0"/>
              <a:t>the project name)</a:t>
            </a:r>
          </a:p>
          <a:p>
            <a:r>
              <a:rPr lang="en-US" dirty="0" smtClean="0"/>
              <a:t>New/Other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7500" b="25000"/>
          <a:stretch>
            <a:fillRect/>
          </a:stretch>
        </p:blipFill>
        <p:spPr bwMode="auto">
          <a:xfrm>
            <a:off x="3733800" y="1524000"/>
            <a:ext cx="4648200" cy="512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xplosion 2 5"/>
          <p:cNvSpPr/>
          <p:nvPr/>
        </p:nvSpPr>
        <p:spPr>
          <a:xfrm rot="1730993">
            <a:off x="3276600" y="1749137"/>
            <a:ext cx="1676400" cy="465667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6629400" y="4724400"/>
            <a:ext cx="1676400" cy="465667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Database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Then, select Database Modeling </a:t>
            </a:r>
            <a:r>
              <a:rPr lang="en-US" dirty="0" err="1" smtClean="0"/>
              <a:t>Azzurri</a:t>
            </a:r>
            <a:r>
              <a:rPr lang="en-US" dirty="0" smtClean="0"/>
              <a:t> Clay Database Design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860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xplosion 2 6"/>
          <p:cNvSpPr/>
          <p:nvPr/>
        </p:nvSpPr>
        <p:spPr>
          <a:xfrm>
            <a:off x="4572000" y="4059381"/>
            <a:ext cx="3200400" cy="609599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7467600" cy="579438"/>
          </a:xfrm>
        </p:spPr>
        <p:txBody>
          <a:bodyPr/>
          <a:lstStyle/>
          <a:p>
            <a:r>
              <a:rPr lang="en-US" dirty="0" smtClean="0"/>
              <a:t>Create New Database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r>
              <a:rPr lang="en-US" dirty="0" smtClean="0"/>
              <a:t>Give :the file name 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student.clay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Select : SQL </a:t>
            </a:r>
            <a:r>
              <a:rPr lang="en-US" dirty="0" err="1" smtClean="0"/>
              <a:t>Diafect</a:t>
            </a:r>
            <a:r>
              <a:rPr lang="en-US" dirty="0" smtClean="0"/>
              <a:t> as </a:t>
            </a:r>
            <a:r>
              <a:rPr lang="en-US" dirty="0" err="1" smtClean="0"/>
              <a:t>Postgre</a:t>
            </a:r>
            <a:r>
              <a:rPr lang="en-US" dirty="0" smtClean="0"/>
              <a:t> SQL 7.3/7.4 or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5.0 and click Finish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905000"/>
            <a:ext cx="3429000" cy="460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xplosion 2 6"/>
          <p:cNvSpPr/>
          <p:nvPr/>
        </p:nvSpPr>
        <p:spPr>
          <a:xfrm>
            <a:off x="5181600" y="5562600"/>
            <a:ext cx="1981200" cy="609600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2 7"/>
          <p:cNvSpPr/>
          <p:nvPr/>
        </p:nvSpPr>
        <p:spPr>
          <a:xfrm>
            <a:off x="4953000" y="4800600"/>
            <a:ext cx="1981200" cy="609600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67600" cy="655638"/>
          </a:xfrm>
        </p:spPr>
        <p:txBody>
          <a:bodyPr/>
          <a:lstStyle/>
          <a:p>
            <a:r>
              <a:rPr lang="en-US" dirty="0" smtClean="0"/>
              <a:t>To draw the </a:t>
            </a:r>
            <a:r>
              <a:rPr lang="en-US" dirty="0" err="1" smtClean="0"/>
              <a:t>ER_Diagram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229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55638"/>
          </a:xfrm>
        </p:spPr>
        <p:txBody>
          <a:bodyPr/>
          <a:lstStyle/>
          <a:p>
            <a:r>
              <a:rPr lang="en-US" dirty="0" smtClean="0"/>
              <a:t>draw </a:t>
            </a:r>
            <a:r>
              <a:rPr lang="en-US" dirty="0" smtClean="0"/>
              <a:t>the </a:t>
            </a:r>
            <a:r>
              <a:rPr lang="en-US" dirty="0" err="1" smtClean="0"/>
              <a:t>ER_Diagram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5000" t="5000" r="20000" b="30000"/>
          <a:stretch>
            <a:fillRect/>
          </a:stretch>
        </p:blipFill>
        <p:spPr bwMode="auto">
          <a:xfrm>
            <a:off x="457200" y="13716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Generate </a:t>
            </a:r>
            <a:r>
              <a:rPr lang="en-US" dirty="0" err="1" smtClean="0"/>
              <a:t>MySQL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Double_click</a:t>
            </a:r>
            <a:r>
              <a:rPr lang="en-US" dirty="0" smtClean="0"/>
              <a:t> to the project name(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salesorder.clay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click the Generate SQL(CREATE TABLE)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smtClean="0"/>
              <a:t>the Clay menu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8260" r="56875" b="81850"/>
          <a:stretch>
            <a:fillRect/>
          </a:stretch>
        </p:blipFill>
        <p:spPr bwMode="auto">
          <a:xfrm>
            <a:off x="1143000" y="3505200"/>
            <a:ext cx="5562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Generate </a:t>
            </a:r>
            <a:r>
              <a:rPr lang="en-US" dirty="0" err="1" smtClean="0"/>
              <a:t>MySQL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Then, </a:t>
            </a:r>
            <a:r>
              <a:rPr lang="en-US" dirty="0" err="1" smtClean="0"/>
              <a:t>double_click</a:t>
            </a:r>
            <a:r>
              <a:rPr lang="en-US" dirty="0" smtClean="0"/>
              <a:t> the database name</a:t>
            </a:r>
          </a:p>
          <a:p>
            <a:r>
              <a:rPr lang="en-US" dirty="0" smtClean="0"/>
              <a:t>Give the file name</a:t>
            </a:r>
          </a:p>
          <a:p>
            <a:r>
              <a:rPr lang="en-US" dirty="0" smtClean="0"/>
              <a:t>Click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3429000" cy="418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Generate </a:t>
            </a:r>
            <a:r>
              <a:rPr lang="en-US" dirty="0" err="1" smtClean="0"/>
              <a:t>MySQL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Replace the schema name to all the DEFAULT_SCHEMA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5000" t="12000" r="36250" b="30000"/>
          <a:stretch>
            <a:fillRect/>
          </a:stretch>
        </p:blipFill>
        <p:spPr bwMode="auto">
          <a:xfrm>
            <a:off x="2819400" y="2590800"/>
            <a:ext cx="5181600" cy="3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1254</TotalTime>
  <Words>176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Database</vt:lpstr>
      <vt:lpstr>Create New Database Diagram</vt:lpstr>
      <vt:lpstr>Create New Database Diagram</vt:lpstr>
      <vt:lpstr>Create New Database Diagram</vt:lpstr>
      <vt:lpstr>To draw the ER_Diagram</vt:lpstr>
      <vt:lpstr>draw the ER_Diagram</vt:lpstr>
      <vt:lpstr>To Generate MySQL Code</vt:lpstr>
      <vt:lpstr>To Generate MySQL Code</vt:lpstr>
      <vt:lpstr>To Generate MySQL Code</vt:lpstr>
      <vt:lpstr>To Insert the Code to the MySQL </vt:lpstr>
      <vt:lpstr>To Create the Table to the MySQL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T</dc:creator>
  <cp:lastModifiedBy>TOSHIBA</cp:lastModifiedBy>
  <cp:revision>298</cp:revision>
  <dcterms:created xsi:type="dcterms:W3CDTF">2010-12-07T16:34:00Z</dcterms:created>
  <dcterms:modified xsi:type="dcterms:W3CDTF">2010-12-18T03:05:20Z</dcterms:modified>
</cp:coreProperties>
</file>