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0" r:id="rId3"/>
    <p:sldId id="292" r:id="rId4"/>
    <p:sldId id="294" r:id="rId5"/>
    <p:sldId id="295" r:id="rId6"/>
    <p:sldId id="297" r:id="rId7"/>
    <p:sldId id="298" r:id="rId8"/>
    <p:sldId id="296" r:id="rId9"/>
    <p:sldId id="299" r:id="rId10"/>
    <p:sldId id="289" r:id="rId11"/>
  </p:sldIdLst>
  <p:sldSz cx="9144000" cy="6858000" type="screen4x3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535" autoAdjust="0"/>
    <p:restoredTop sz="91525" autoAdjust="0"/>
  </p:normalViewPr>
  <p:slideViewPr>
    <p:cSldViewPr>
      <p:cViewPr varScale="1">
        <p:scale>
          <a:sx n="67" d="100"/>
          <a:sy n="67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G-Link Computer Center 02-91007373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B4201-F914-46D7-BAD3-BC2F97CD1D2B}" type="datetimeFigureOut">
              <a:rPr lang="en-US" smtClean="0"/>
              <a:pPr/>
              <a:t>11/26/2011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Presented by: Myint Myint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506A5-275C-4027-98C5-B6F3DF731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r>
              <a:rPr lang="en-US" smtClean="0"/>
              <a:t>G-Link Computer Center 02-91007373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DB6050D-BC7E-4830-AE49-B173173FE71C}" type="datetimeFigureOut">
              <a:rPr lang="en-US" smtClean="0"/>
              <a:pPr/>
              <a:t>11/26/2011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r>
              <a:rPr lang="en-US" smtClean="0"/>
              <a:t>Presented by: Myint Myint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BC55335A-C357-4BCD-B3A4-FCC3686B3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5335A-C357-4BCD-B3A4-FCC3686B35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Myint Myint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G-Link Computer Center 02-91007373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48B6E6D-2350-4CC7-B8A3-6F3C96A8399F}" type="datetime1">
              <a:rPr lang="en-US" smtClean="0"/>
              <a:pPr/>
              <a:t>11/26/2011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E923-000E-45BE-9995-F642C9A194B4}" type="datetime1">
              <a:rPr lang="en-US" smtClean="0"/>
              <a:pPr/>
              <a:t>11/26/2011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8B01-DE6F-411C-91AC-50C513F7E7DE}" type="datetime1">
              <a:rPr lang="en-US" smtClean="0"/>
              <a:pPr/>
              <a:t>11/26/2011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D997C33-09E3-46D4-8054-AA8984B30847}" type="datetime1">
              <a:rPr lang="en-US" smtClean="0"/>
              <a:pPr/>
              <a:t>11/26/2011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B503B5F-7A51-4854-BAF4-08EAB27AC624}" type="datetime1">
              <a:rPr lang="en-US" smtClean="0"/>
              <a:pPr/>
              <a:t>11/26/2011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C23A-E9AB-4032-A7ED-922647869506}" type="datetime1">
              <a:rPr lang="en-US" smtClean="0"/>
              <a:pPr/>
              <a:t>11/26/2011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7B6D-4B10-4102-A97F-786C0511C9F1}" type="datetime1">
              <a:rPr lang="en-US" smtClean="0"/>
              <a:pPr/>
              <a:t>11/26/2011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581923-DFC1-461A-8B4B-9A49D3F57A45}" type="datetime1">
              <a:rPr lang="en-US" smtClean="0"/>
              <a:pPr/>
              <a:t>11/26/2011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2D2B-C8C1-4DCF-B0B7-31F61826D792}" type="datetime1">
              <a:rPr lang="en-US" smtClean="0"/>
              <a:pPr/>
              <a:t>11/26/2011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807493E-F71B-4318-8380-20ED71CCBCC5}" type="datetime1">
              <a:rPr lang="en-US" smtClean="0"/>
              <a:pPr/>
              <a:t>11/26/2011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A9B882E-9F53-4FDA-86BB-664DD2EDB3B7}" type="datetime1">
              <a:rPr lang="en-US" smtClean="0"/>
              <a:pPr/>
              <a:t>11/26/2011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1C713DE-CC72-437D-9442-69F73D85E7EC}" type="datetime1">
              <a:rPr lang="en-US" smtClean="0"/>
              <a:pPr/>
              <a:t>11/26/2011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533400"/>
            <a:ext cx="6172200" cy="1437162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Database</a:t>
            </a: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2200" y="48678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Presented by: Ma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Myint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Myint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19.12.2010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514600" y="2667000"/>
            <a:ext cx="6172200" cy="1752600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MySQL</a:t>
            </a:r>
            <a:r>
              <a:rPr lang="en-US" sz="4400" dirty="0" smtClean="0"/>
              <a:t> Database</a:t>
            </a:r>
          </a:p>
          <a:p>
            <a:r>
              <a:rPr lang="en-US" sz="4400" dirty="0" smtClean="0"/>
              <a:t>Session 4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2362200"/>
            <a:ext cx="54232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you!!!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Create Schema </a:t>
            </a:r>
          </a:p>
          <a:p>
            <a:r>
              <a:rPr lang="en-US" cap="all" dirty="0" smtClean="0"/>
              <a:t>Create</a:t>
            </a:r>
            <a:r>
              <a:rPr lang="en-US" dirty="0" smtClean="0"/>
              <a:t> </a:t>
            </a:r>
            <a:r>
              <a:rPr lang="en-US" cap="all" dirty="0" smtClean="0"/>
              <a:t>schema</a:t>
            </a:r>
            <a:r>
              <a:rPr lang="en-US" dirty="0" smtClean="0"/>
              <a:t> </a:t>
            </a:r>
            <a:r>
              <a:rPr lang="en-US" dirty="0" err="1" smtClean="0"/>
              <a:t>schema_name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Create Database</a:t>
            </a:r>
          </a:p>
          <a:p>
            <a:r>
              <a:rPr lang="en-US" cap="all" dirty="0" smtClean="0"/>
              <a:t>Create database </a:t>
            </a:r>
            <a:r>
              <a:rPr lang="en-US" dirty="0" err="1" smtClean="0"/>
              <a:t>database_name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Create Table (Syntax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:)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CREATE TABLE </a:t>
            </a:r>
            <a:r>
              <a:rPr lang="en-US" dirty="0" err="1" smtClean="0"/>
              <a:t>table_name</a:t>
            </a:r>
            <a:r>
              <a:rPr lang="en-US" dirty="0" smtClean="0"/>
              <a:t> (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field_name</a:t>
            </a:r>
            <a:r>
              <a:rPr lang="en-US" dirty="0" smtClean="0"/>
              <a:t> </a:t>
            </a:r>
            <a:r>
              <a:rPr lang="en-US" dirty="0" err="1" smtClean="0"/>
              <a:t>data_type</a:t>
            </a:r>
            <a:r>
              <a:rPr lang="en-US" dirty="0" smtClean="0"/>
              <a:t> [</a:t>
            </a:r>
            <a:r>
              <a:rPr lang="en-US" dirty="0" err="1" smtClean="0"/>
              <a:t>column_constraint</a:t>
            </a:r>
            <a:r>
              <a:rPr lang="en-US" dirty="0" smtClean="0"/>
              <a:t>],</a:t>
            </a:r>
          </a:p>
          <a:p>
            <a:pPr>
              <a:buNone/>
            </a:pPr>
            <a:r>
              <a:rPr lang="en-US" dirty="0" smtClean="0"/>
              <a:t>	[</a:t>
            </a:r>
            <a:r>
              <a:rPr lang="en-US" dirty="0" err="1" smtClean="0"/>
              <a:t>field_name</a:t>
            </a:r>
            <a:r>
              <a:rPr lang="en-US" dirty="0" smtClean="0"/>
              <a:t> </a:t>
            </a:r>
            <a:r>
              <a:rPr lang="en-US" dirty="0" err="1" smtClean="0"/>
              <a:t>data_type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	[</a:t>
            </a:r>
            <a:r>
              <a:rPr lang="en-US" dirty="0" err="1" smtClean="0"/>
              <a:t>table_constraint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	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579438"/>
          </a:xfrm>
        </p:spPr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228600" y="990600"/>
          <a:ext cx="8458205" cy="654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1"/>
                <a:gridCol w="1524000"/>
                <a:gridCol w="1579035"/>
                <a:gridCol w="3602569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sv-SE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sv-SE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sv-SE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Numeric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Signed four-byte integer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Signed two-byte integer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bigint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bigint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Signed eight-byte integer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Numeric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 precision floating-point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precision floating-point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numeric(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p,s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numeric(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p,s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Numeric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Exact numeric of selectable precision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(p: Precision, s: scale)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decimal (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p,s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decimal (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p,s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Numeric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char(M)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Fixed-length character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Variable-length character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Variable-length character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Date/Time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Calendar date (year, month, day)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Date/Time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 of 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Date/Time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 and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Logical Boolean (true/false)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Constraints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1905000"/>
          <a:ext cx="7467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533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Defines a default value for a column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Ensures that</a:t>
                      </a:r>
                      <a:r>
                        <a:rPr lang="en-US" baseline="0" dirty="0" smtClean="0"/>
                        <a:t> a column will not have null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Defines primary key of a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Ensures</a:t>
                      </a:r>
                      <a:r>
                        <a:rPr lang="en-US" baseline="0" dirty="0" smtClean="0"/>
                        <a:t> that a column will not have duplicate 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Defines referential integrity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 used to validate</a:t>
                      </a:r>
                      <a:r>
                        <a:rPr lang="en-US" baseline="0" dirty="0" smtClean="0"/>
                        <a:t> data in an attribute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Constraint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1828800"/>
          <a:ext cx="7467600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</a:t>
                      </a:r>
                      <a:r>
                        <a:rPr lang="en-US" baseline="0" dirty="0" smtClean="0"/>
                        <a:t> KEY</a:t>
                      </a:r>
                    </a:p>
                    <a:p>
                      <a:r>
                        <a:rPr lang="en-US" baseline="0" dirty="0" smtClean="0"/>
                        <a:t>(Composite Primary Key)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Defines primary key of a table which consists</a:t>
                      </a:r>
                      <a:r>
                        <a:rPr lang="en-US" baseline="0" dirty="0" smtClean="0"/>
                        <a:t> of one or more attributes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Ensures that a column will not have duplicate 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FOREIGN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Defines foreign key</a:t>
                      </a:r>
                      <a:r>
                        <a:rPr lang="en-US" baseline="0" dirty="0" smtClean="0"/>
                        <a:t> of a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 used to validate</a:t>
                      </a:r>
                      <a:r>
                        <a:rPr lang="en-US" baseline="0" dirty="0" smtClean="0"/>
                        <a:t> data in an attribute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 with 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CREATE TABLE </a:t>
            </a:r>
            <a:r>
              <a:rPr lang="en-US" b="1" dirty="0" err="1" smtClean="0"/>
              <a:t>sales.orderhead</a:t>
            </a:r>
            <a:r>
              <a:rPr lang="en-US" b="1" dirty="0" smtClean="0"/>
              <a:t> (</a:t>
            </a:r>
          </a:p>
          <a:p>
            <a:pPr>
              <a:buNone/>
            </a:pPr>
            <a:r>
              <a:rPr lang="en-US" dirty="0" err="1" smtClean="0"/>
              <a:t>order_number</a:t>
            </a:r>
            <a:r>
              <a:rPr lang="en-US" dirty="0" smtClean="0"/>
              <a:t> INT </a:t>
            </a:r>
            <a:r>
              <a:rPr lang="en-US" b="1" dirty="0" smtClean="0"/>
              <a:t>NOT NULL</a:t>
            </a:r>
          </a:p>
          <a:p>
            <a:pPr>
              <a:buNone/>
            </a:pPr>
            <a:r>
              <a:rPr lang="en-US" dirty="0" smtClean="0"/>
              <a:t>, </a:t>
            </a:r>
            <a:r>
              <a:rPr lang="en-US" dirty="0" err="1" smtClean="0"/>
              <a:t>order_date</a:t>
            </a:r>
            <a:r>
              <a:rPr lang="en-US" dirty="0" smtClean="0"/>
              <a:t> DATE</a:t>
            </a:r>
          </a:p>
          <a:p>
            <a:pPr>
              <a:buNone/>
            </a:pPr>
            <a:r>
              <a:rPr lang="en-US" dirty="0" smtClean="0"/>
              <a:t>, </a:t>
            </a:r>
            <a:r>
              <a:rPr lang="en-US" dirty="0" err="1" smtClean="0"/>
              <a:t>customer_id</a:t>
            </a:r>
            <a:r>
              <a:rPr lang="en-US" dirty="0" smtClean="0"/>
              <a:t> INT </a:t>
            </a:r>
            <a:r>
              <a:rPr lang="en-US" b="1" dirty="0" smtClean="0"/>
              <a:t>NOT NULL</a:t>
            </a:r>
          </a:p>
          <a:p>
            <a:pPr>
              <a:buNone/>
            </a:pPr>
            <a:r>
              <a:rPr lang="en-US" dirty="0" smtClean="0"/>
              <a:t>, </a:t>
            </a:r>
            <a:r>
              <a:rPr lang="en-US" b="1" dirty="0" smtClean="0"/>
              <a:t>PRIMARY KEY (</a:t>
            </a:r>
            <a:r>
              <a:rPr lang="en-US" b="1" dirty="0" err="1" smtClean="0"/>
              <a:t>order_number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dirty="0" smtClean="0"/>
              <a:t>, </a:t>
            </a:r>
            <a:r>
              <a:rPr lang="en-US" b="1" dirty="0" smtClean="0"/>
              <a:t>CONSTRAINT FK_orderhead_1 FOREIGN KEY (</a:t>
            </a:r>
            <a:r>
              <a:rPr lang="en-US" b="1" dirty="0" err="1" smtClean="0"/>
              <a:t>customer_id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b="1" dirty="0" smtClean="0"/>
              <a:t>REFERENCES </a:t>
            </a:r>
            <a:r>
              <a:rPr lang="en-US" b="1" dirty="0" err="1" smtClean="0"/>
              <a:t>sales.customer</a:t>
            </a:r>
            <a:r>
              <a:rPr lang="en-US" b="1" dirty="0" smtClean="0"/>
              <a:t> (</a:t>
            </a:r>
            <a:r>
              <a:rPr lang="en-US" b="1" dirty="0" err="1" smtClean="0"/>
              <a:t>customer_id</a:t>
            </a:r>
            <a:r>
              <a:rPr lang="en-US" b="1" dirty="0" smtClean="0"/>
              <a:t>) 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CREATE TABLE </a:t>
            </a:r>
            <a:r>
              <a:rPr lang="en-US" b="1" dirty="0" err="1" smtClean="0"/>
              <a:t>sales.order_line</a:t>
            </a:r>
            <a:r>
              <a:rPr lang="en-US" b="1" dirty="0" smtClean="0"/>
              <a:t> (</a:t>
            </a:r>
          </a:p>
          <a:p>
            <a:pPr>
              <a:buNone/>
            </a:pPr>
            <a:r>
              <a:rPr lang="en-US" dirty="0" err="1" smtClean="0"/>
              <a:t>order_number</a:t>
            </a:r>
            <a:r>
              <a:rPr lang="en-US" dirty="0" smtClean="0"/>
              <a:t> INT </a:t>
            </a:r>
            <a:r>
              <a:rPr lang="en-US" b="1" dirty="0" smtClean="0"/>
              <a:t>NOT NULL</a:t>
            </a:r>
          </a:p>
          <a:p>
            <a:pPr>
              <a:buNone/>
            </a:pPr>
            <a:r>
              <a:rPr lang="en-US" dirty="0" smtClean="0"/>
              <a:t>, </a:t>
            </a:r>
            <a:r>
              <a:rPr lang="en-US" dirty="0" err="1" smtClean="0"/>
              <a:t>line_number</a:t>
            </a:r>
            <a:r>
              <a:rPr lang="en-US" dirty="0" smtClean="0"/>
              <a:t> INT </a:t>
            </a:r>
            <a:r>
              <a:rPr lang="en-US" b="1" dirty="0" smtClean="0"/>
              <a:t>NOT NULL</a:t>
            </a:r>
          </a:p>
          <a:p>
            <a:pPr>
              <a:buNone/>
            </a:pPr>
            <a:r>
              <a:rPr lang="en-US" dirty="0" smtClean="0"/>
              <a:t>, </a:t>
            </a:r>
            <a:r>
              <a:rPr lang="en-US" dirty="0" err="1" smtClean="0"/>
              <a:t>product_id</a:t>
            </a:r>
            <a:r>
              <a:rPr lang="en-US" dirty="0" smtClean="0"/>
              <a:t> INT </a:t>
            </a:r>
            <a:r>
              <a:rPr lang="en-US" b="1" dirty="0" smtClean="0"/>
              <a:t>NOT NULL</a:t>
            </a:r>
          </a:p>
          <a:p>
            <a:pPr>
              <a:buNone/>
            </a:pPr>
            <a:r>
              <a:rPr lang="en-US" dirty="0" smtClean="0"/>
              <a:t>, quantity INT </a:t>
            </a:r>
            <a:r>
              <a:rPr lang="en-US" b="1" dirty="0" smtClean="0"/>
              <a:t>NOT NULL CHECK (quantity&gt;=1)</a:t>
            </a:r>
          </a:p>
          <a:p>
            <a:pPr>
              <a:buNone/>
            </a:pPr>
            <a:r>
              <a:rPr lang="en-US" dirty="0" smtClean="0"/>
              <a:t>, </a:t>
            </a:r>
            <a:r>
              <a:rPr lang="en-US" b="1" dirty="0" smtClean="0"/>
              <a:t>PRIMARY KEY (</a:t>
            </a:r>
            <a:r>
              <a:rPr lang="en-US" b="1" dirty="0" err="1" smtClean="0"/>
              <a:t>order_number</a:t>
            </a:r>
            <a:r>
              <a:rPr lang="en-US" b="1" dirty="0" smtClean="0"/>
              <a:t>, </a:t>
            </a:r>
            <a:r>
              <a:rPr lang="en-US" b="1" dirty="0" err="1" smtClean="0"/>
              <a:t>line_number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dirty="0" smtClean="0"/>
              <a:t>, </a:t>
            </a:r>
            <a:r>
              <a:rPr lang="en-US" b="1" dirty="0" smtClean="0"/>
              <a:t>CONSTRAINT FK_order_line_1 FOREIGN KEY (</a:t>
            </a:r>
            <a:r>
              <a:rPr lang="en-US" b="1" dirty="0" err="1" smtClean="0"/>
              <a:t>order_number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b="1" dirty="0" smtClean="0"/>
              <a:t>REFERENCES </a:t>
            </a:r>
            <a:r>
              <a:rPr lang="en-US" b="1" dirty="0" err="1" smtClean="0"/>
              <a:t>sales.orderhead</a:t>
            </a:r>
            <a:r>
              <a:rPr lang="en-US" b="1" dirty="0" smtClean="0"/>
              <a:t> (</a:t>
            </a:r>
            <a:r>
              <a:rPr lang="en-US" b="1" dirty="0" err="1" smtClean="0"/>
              <a:t>order_number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dirty="0" smtClean="0"/>
              <a:t>, </a:t>
            </a:r>
            <a:r>
              <a:rPr lang="en-US" b="1" dirty="0" smtClean="0"/>
              <a:t>CONSTRAINT FK_order_line_2 FOREIGN KEY (</a:t>
            </a:r>
            <a:r>
              <a:rPr lang="en-US" b="1" dirty="0" err="1" smtClean="0"/>
              <a:t>product_id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b="1" dirty="0" smtClean="0"/>
              <a:t>REFERENCES </a:t>
            </a:r>
            <a:r>
              <a:rPr lang="en-US" b="1" dirty="0" err="1" smtClean="0"/>
              <a:t>sales.product</a:t>
            </a:r>
            <a:r>
              <a:rPr lang="en-US" b="1" dirty="0" smtClean="0"/>
              <a:t> (</a:t>
            </a:r>
            <a:r>
              <a:rPr lang="en-US" b="1" dirty="0" err="1" smtClean="0"/>
              <a:t>product_id</a:t>
            </a:r>
            <a:r>
              <a:rPr lang="en-US" b="1" dirty="0" smtClean="0"/>
              <a:t>) 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Index creates an index for a table. </a:t>
            </a:r>
          </a:p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/>
              <a:t>		CREATE [UNIQUE] INDEX name ON table(field,[field],….)</a:t>
            </a:r>
          </a:p>
          <a:p>
            <a:pPr>
              <a:buNone/>
            </a:pPr>
            <a:r>
              <a:rPr lang="en-US" dirty="0" smtClean="0"/>
              <a:t>[USING method][WHERE condition];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CREATE INDEX </a:t>
            </a:r>
            <a:r>
              <a:rPr lang="en-US" dirty="0" err="1" smtClean="0"/>
              <a:t>idx_customer_name</a:t>
            </a:r>
            <a:r>
              <a:rPr lang="en-US" dirty="0" smtClean="0"/>
              <a:t> ON</a:t>
            </a:r>
          </a:p>
          <a:p>
            <a:pPr>
              <a:buNone/>
            </a:pPr>
            <a:r>
              <a:rPr lang="en-US" dirty="0" smtClean="0"/>
              <a:t>customer (name);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View is a virtual table based on a SELECT query. </a:t>
            </a:r>
          </a:p>
          <a:p>
            <a:r>
              <a:rPr lang="en-US" dirty="0" smtClean="0"/>
              <a:t>CREATE VIEW creates a dynamic subset of rows/columns from one or more tables.</a:t>
            </a:r>
          </a:p>
          <a:p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/>
              <a:t>	CREATE [OR REPLACE] VIEW name AS </a:t>
            </a:r>
            <a:r>
              <a:rPr lang="en-US" dirty="0" err="1" smtClean="0"/>
              <a:t>select_query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Creates list of Customer Name from customer table:</a:t>
            </a:r>
          </a:p>
          <a:p>
            <a:pPr>
              <a:buNone/>
            </a:pPr>
            <a:r>
              <a:rPr lang="en-US" dirty="0" smtClean="0"/>
              <a:t>CREATE VIEW </a:t>
            </a:r>
            <a:r>
              <a:rPr lang="en-US" dirty="0" err="1" smtClean="0"/>
              <a:t>view_customer_name</a:t>
            </a:r>
            <a:r>
              <a:rPr lang="en-US" dirty="0" smtClean="0"/>
              <a:t> AS SELECT </a:t>
            </a:r>
            <a:r>
              <a:rPr lang="en-US" dirty="0" err="1" smtClean="0"/>
              <a:t>customer_id</a:t>
            </a:r>
            <a:r>
              <a:rPr lang="en-US" dirty="0" smtClean="0"/>
              <a:t>, name </a:t>
            </a:r>
            <a:r>
              <a:rPr lang="en-US" smtClean="0"/>
              <a:t>FROM customer;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1298</TotalTime>
  <Words>434</Words>
  <Application>Microsoft Office PowerPoint</Application>
  <PresentationFormat>On-screen Show (4:3)</PresentationFormat>
  <Paragraphs>159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Database</vt:lpstr>
      <vt:lpstr>Create</vt:lpstr>
      <vt:lpstr>MySQL Data Type</vt:lpstr>
      <vt:lpstr>Column Constraints</vt:lpstr>
      <vt:lpstr>Table Constraint</vt:lpstr>
      <vt:lpstr>Create Table with Primary Key</vt:lpstr>
      <vt:lpstr>Create Table</vt:lpstr>
      <vt:lpstr>Create Index</vt:lpstr>
      <vt:lpstr>Create View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T</dc:creator>
  <cp:lastModifiedBy>TOSHIBA</cp:lastModifiedBy>
  <cp:revision>339</cp:revision>
  <dcterms:created xsi:type="dcterms:W3CDTF">2010-12-07T16:34:00Z</dcterms:created>
  <dcterms:modified xsi:type="dcterms:W3CDTF">2011-11-26T10:08:04Z</dcterms:modified>
</cp:coreProperties>
</file>