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7" r:id="rId4"/>
    <p:sldId id="257" r:id="rId5"/>
    <p:sldId id="264" r:id="rId6"/>
    <p:sldId id="259" r:id="rId7"/>
    <p:sldId id="261" r:id="rId8"/>
    <p:sldId id="262" r:id="rId9"/>
    <p:sldId id="260" r:id="rId10"/>
    <p:sldId id="263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6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09A3A96-D776-4032-BE81-7D01CAA6B213}" type="datetimeFigureOut">
              <a:rPr lang="en-US" smtClean="0"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92A58A-FCFE-4477-B37B-9989561572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MySQL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053062"/>
          </a:xfrm>
        </p:spPr>
        <p:txBody>
          <a:bodyPr/>
          <a:lstStyle/>
          <a:p>
            <a:r>
              <a:rPr lang="en-US" dirty="0" smtClean="0"/>
              <a:t>Session 5</a:t>
            </a:r>
          </a:p>
          <a:p>
            <a:r>
              <a:rPr lang="en-US" dirty="0" smtClean="0"/>
              <a:t>User Grant &amp; Revoke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495800"/>
            <a:ext cx="4038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3"/>
                </a:solidFill>
                <a:effectLst/>
              </a:rPr>
              <a:t>Presented by : Myint </a:t>
            </a:r>
            <a:r>
              <a:rPr lang="en-US" sz="2000" b="1" cap="none" spc="0" dirty="0" smtClean="0">
                <a:ln/>
                <a:solidFill>
                  <a:schemeClr val="accent3"/>
                </a:solidFill>
                <a:effectLst/>
              </a:rPr>
              <a:t>Myint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029200"/>
            <a:ext cx="4038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3"/>
                </a:solidFill>
                <a:effectLst/>
              </a:rPr>
              <a:t>25.2.2011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enter the </a:t>
            </a:r>
            <a:r>
              <a:rPr lang="en-US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 account(admin site)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cmd</a:t>
            </a:r>
            <a:r>
              <a:rPr lang="en-US" dirty="0" smtClean="0"/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/>
              <a:t>C:\Users\TOSHIBA&gt; 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 –u root –p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Enter password&gt; </a:t>
            </a:r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448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exit the root(admin)/</a:t>
            </a:r>
            <a:r>
              <a:rPr lang="en-US" dirty="0" err="1" smtClean="0"/>
              <a:t>scott</a:t>
            </a:r>
            <a:r>
              <a:rPr lang="en-US" dirty="0" smtClean="0"/>
              <a:t>(user)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</a:p>
          <a:p>
            <a:r>
              <a:rPr lang="en-US" dirty="0" smtClean="0"/>
              <a:t>Bye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enter the </a:t>
            </a:r>
            <a:r>
              <a:rPr lang="en-US" dirty="0" err="1" smtClean="0"/>
              <a:t>scott</a:t>
            </a:r>
            <a:r>
              <a:rPr lang="en-US" dirty="0" smtClean="0"/>
              <a:t> account (user site)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 the </a:t>
            </a:r>
            <a:r>
              <a:rPr lang="en-US" dirty="0" err="1" smtClean="0"/>
              <a:t>cmd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C:\User\TOSHIBA&gt; 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 –u </a:t>
            </a:r>
            <a:r>
              <a:rPr lang="en-US" dirty="0" err="1" smtClean="0">
                <a:solidFill>
                  <a:srgbClr val="FF0000"/>
                </a:solidFill>
              </a:rPr>
              <a:t>scott</a:t>
            </a:r>
            <a:r>
              <a:rPr lang="en-US" dirty="0" smtClean="0">
                <a:solidFill>
                  <a:srgbClr val="FF0000"/>
                </a:solidFill>
              </a:rPr>
              <a:t> –p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Enter password       &gt; </a:t>
            </a:r>
            <a:r>
              <a:rPr lang="en-US" dirty="0" smtClean="0">
                <a:solidFill>
                  <a:srgbClr val="FF0000"/>
                </a:solidFill>
              </a:rPr>
              <a:t>tiger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743200"/>
            <a:ext cx="5070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Thanks you!!!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a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 order to manage MySQL users, </a:t>
            </a:r>
            <a:r>
              <a:rPr lang="en-US" dirty="0" smtClean="0">
                <a:solidFill>
                  <a:srgbClr val="FF0000"/>
                </a:solidFill>
              </a:rPr>
              <a:t>you need to logon with </a:t>
            </a:r>
            <a:r>
              <a:rPr lang="en-US" dirty="0" err="1" smtClean="0">
                <a:solidFill>
                  <a:srgbClr val="FF0000"/>
                </a:solidFill>
              </a:rPr>
              <a:t>root@localhost</a:t>
            </a:r>
            <a:r>
              <a:rPr lang="en-US" dirty="0" smtClean="0">
                <a:solidFill>
                  <a:srgbClr val="FF0000"/>
                </a:solidFill>
              </a:rPr>
              <a:t> user account </a:t>
            </a:r>
            <a:r>
              <a:rPr lang="en-US" dirty="0" smtClean="0"/>
              <a:t>to MySQL </a:t>
            </a:r>
            <a:r>
              <a:rPr lang="en-US" dirty="0" smtClean="0"/>
              <a:t>server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CREATE USER scott@localhost IDENTIFIED BY 'tiger';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Grants all access permission for customer table to manager: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GRANT ALL ON customer TO manager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GRANT SELECT, UPDATE ON customer TO public;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Grant SELECT privilege to the user to access </a:t>
            </a:r>
            <a:r>
              <a:rPr lang="en-US" dirty="0" err="1" smtClean="0"/>
              <a:t>aict</a:t>
            </a:r>
            <a:r>
              <a:rPr lang="en-US" dirty="0" smtClean="0"/>
              <a:t> </a:t>
            </a:r>
            <a:r>
              <a:rPr lang="en-US" dirty="0" smtClean="0"/>
              <a:t>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GRANT SELECT ON aict.* TO scott@localhost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	IDENTIFIED </a:t>
            </a:r>
            <a:r>
              <a:rPr lang="en-US" b="1" dirty="0" smtClean="0"/>
              <a:t>BY 'tiger'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privileges given to the user: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 show grants for scott@localhost;</a:t>
            </a:r>
          </a:p>
          <a:p>
            <a:pPr>
              <a:buNone/>
            </a:pPr>
            <a:r>
              <a:rPr lang="en-US" dirty="0" smtClean="0"/>
              <a:t>+-------------------------------------------------------------------------------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-------------------------------+</a:t>
            </a:r>
          </a:p>
          <a:p>
            <a:pPr>
              <a:buNone/>
            </a:pPr>
            <a:r>
              <a:rPr lang="en-US" dirty="0" smtClean="0"/>
              <a:t>| Grants for scott@localhost</a:t>
            </a:r>
          </a:p>
          <a:p>
            <a:pPr>
              <a:buNone/>
            </a:pPr>
            <a:r>
              <a:rPr lang="en-US" dirty="0" smtClean="0"/>
              <a:t>                               |</a:t>
            </a:r>
          </a:p>
          <a:p>
            <a:pPr>
              <a:buNone/>
            </a:pPr>
            <a:r>
              <a:rPr lang="en-US" dirty="0" smtClean="0"/>
              <a:t>+-------------------------------------------------------------------------------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-------------------------------+</a:t>
            </a:r>
          </a:p>
          <a:p>
            <a:pPr>
              <a:buNone/>
            </a:pPr>
            <a:r>
              <a:rPr lang="en-US" dirty="0" smtClean="0"/>
              <a:t>| GRANT USAGE ON *.* TO '</a:t>
            </a:r>
            <a:r>
              <a:rPr lang="en-US" dirty="0" err="1" smtClean="0"/>
              <a:t>scott'@'localhost</a:t>
            </a:r>
            <a:r>
              <a:rPr lang="en-US" dirty="0" smtClean="0"/>
              <a:t>' IDENTIFIED BY PASSWORD '*F2F68D0BB27</a:t>
            </a:r>
          </a:p>
          <a:p>
            <a:pPr>
              <a:buNone/>
            </a:pPr>
            <a:r>
              <a:rPr lang="en-US" dirty="0" smtClean="0"/>
              <a:t>A773C1D944270E5FAFED515A3FA40' |</a:t>
            </a:r>
          </a:p>
          <a:p>
            <a:pPr>
              <a:buNone/>
            </a:pPr>
            <a:r>
              <a:rPr lang="en-US" dirty="0" smtClean="0"/>
              <a:t>| GRANT SELECT ON `</a:t>
            </a:r>
            <a:r>
              <a:rPr lang="en-US" dirty="0" err="1" smtClean="0"/>
              <a:t>aict`.`customer</a:t>
            </a:r>
            <a:r>
              <a:rPr lang="en-US" dirty="0" smtClean="0"/>
              <a:t>` TO '</a:t>
            </a:r>
            <a:r>
              <a:rPr lang="en-US" dirty="0" err="1" smtClean="0"/>
              <a:t>scott'@'localhost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                               |</a:t>
            </a:r>
          </a:p>
          <a:p>
            <a:pPr>
              <a:buNone/>
            </a:pPr>
            <a:r>
              <a:rPr lang="en-US" dirty="0" smtClean="0"/>
              <a:t>+-------------------------------------------------------------------------------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-------------------------------+</a:t>
            </a:r>
          </a:p>
          <a:p>
            <a:pPr>
              <a:buNone/>
            </a:pPr>
            <a:r>
              <a:rPr lang="en-US" dirty="0" smtClean="0"/>
              <a:t>2 rows in set (0.00 sec)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privileges given to the user: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SELECT </a:t>
            </a:r>
            <a:r>
              <a:rPr lang="en-US" dirty="0" smtClean="0"/>
              <a:t>* FROM </a:t>
            </a:r>
            <a:r>
              <a:rPr lang="en-US" dirty="0" smtClean="0"/>
              <a:t>information_schema.user_privileges WHERE </a:t>
            </a:r>
            <a:r>
              <a:rPr lang="en-US" dirty="0" smtClean="0"/>
              <a:t>grantee LIKE </a:t>
            </a:r>
            <a:r>
              <a:rPr lang="en-US" dirty="0" smtClean="0"/>
              <a:t>“ ‘</a:t>
            </a:r>
            <a:r>
              <a:rPr lang="en-US" dirty="0" err="1" smtClean="0"/>
              <a:t>scott</a:t>
            </a:r>
            <a:r>
              <a:rPr lang="en-US" dirty="0" smtClean="0"/>
              <a:t>% ‘ 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+---------------------+---------------+----------------+--------------+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| GRANTEE             | TABLE_CATALOG | PRIVILEGE_TYPE | IS_GRANTABLE |</a:t>
            </a:r>
          </a:p>
          <a:p>
            <a:pPr>
              <a:buNone/>
            </a:pPr>
            <a:r>
              <a:rPr lang="en-US" dirty="0" smtClean="0"/>
              <a:t>+---------------------+---------------+----------------+--------------+</a:t>
            </a:r>
          </a:p>
          <a:p>
            <a:pPr>
              <a:buNone/>
            </a:pPr>
            <a:r>
              <a:rPr lang="en-US" dirty="0" smtClean="0"/>
              <a:t>| '</a:t>
            </a:r>
            <a:r>
              <a:rPr lang="en-US" dirty="0" err="1" smtClean="0"/>
              <a:t>scott'@'localhost</a:t>
            </a:r>
            <a:r>
              <a:rPr lang="en-US" dirty="0" smtClean="0"/>
              <a:t>' | NULL          | USAGE          | NO           |</a:t>
            </a:r>
          </a:p>
          <a:p>
            <a:pPr>
              <a:buNone/>
            </a:pPr>
            <a:r>
              <a:rPr lang="en-US" dirty="0" smtClean="0"/>
              <a:t>+---------------------+---------------+----------------+--------------+</a:t>
            </a:r>
          </a:p>
          <a:p>
            <a:pPr>
              <a:buNone/>
            </a:pPr>
            <a:r>
              <a:rPr lang="en-US" dirty="0" smtClean="0"/>
              <a:t>1 row in set (0.00 sec)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To view the existing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USER </a:t>
            </a:r>
            <a:r>
              <a:rPr lang="en-US" dirty="0" err="1" smtClean="0"/>
              <a:t>localhost</a:t>
            </a:r>
            <a:r>
              <a:rPr lang="en-US" dirty="0" smtClean="0"/>
              <a:t> from </a:t>
            </a:r>
            <a:r>
              <a:rPr lang="en-US" dirty="0" err="1" smtClean="0"/>
              <a:t>mysql.user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delete the existing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user scott@localhost;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Remove privileges from the user: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REVOKE SELECT ON aict.* FROM scott@localhost;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89</TotalTime>
  <Words>279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MySQL </vt:lpstr>
      <vt:lpstr>Create a User</vt:lpstr>
      <vt:lpstr>Grants all access permission for customer table to manager: </vt:lpstr>
      <vt:lpstr>Grant SELECT privilege to the user to access aict database:</vt:lpstr>
      <vt:lpstr>Display privileges given to the user:</vt:lpstr>
      <vt:lpstr>Display privileges given to the user:</vt:lpstr>
      <vt:lpstr>To view the existing user</vt:lpstr>
      <vt:lpstr>To delete the existing user</vt:lpstr>
      <vt:lpstr>Remove privileges from the user:</vt:lpstr>
      <vt:lpstr>To enter the root account(admin site)</vt:lpstr>
      <vt:lpstr>To exit the root(admin)/scott(user) account</vt:lpstr>
      <vt:lpstr>To enter the scott account (user site)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</dc:title>
  <dc:creator>TOSHIBA</dc:creator>
  <cp:lastModifiedBy>TOSHIBA</cp:lastModifiedBy>
  <cp:revision>39</cp:revision>
  <dcterms:created xsi:type="dcterms:W3CDTF">2011-02-24T16:04:40Z</dcterms:created>
  <dcterms:modified xsi:type="dcterms:W3CDTF">2011-02-24T17:34:29Z</dcterms:modified>
</cp:coreProperties>
</file>