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6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09A3A96-D776-4032-BE81-7D01CAA6B213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92A58A-FCFE-4477-B37B-99895615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MySQL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053062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SQL Query and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495800"/>
            <a:ext cx="4038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3"/>
                </a:solidFill>
                <a:effectLst/>
              </a:rPr>
              <a:t>Presented by : Myint Myint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029200"/>
            <a:ext cx="4038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3"/>
                </a:solidFill>
                <a:effectLst/>
              </a:rPr>
              <a:t>25.2.2011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</a:p>
          <a:p>
            <a:r>
              <a:rPr lang="en-US" dirty="0" smtClean="0"/>
              <a:t>insert into table_name values(</a:t>
            </a:r>
            <a:r>
              <a:rPr lang="en-US" dirty="0" err="1" smtClean="0"/>
              <a:t>value1,value2,value3</a:t>
            </a:r>
            <a:r>
              <a:rPr lang="en-US" dirty="0" smtClean="0"/>
              <a:t>,….,</a:t>
            </a:r>
            <a:r>
              <a:rPr lang="en-US" dirty="0" err="1" smtClean="0"/>
              <a:t>valueN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Insert into customer (1, ‘mm’ , 100);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varchar</a:t>
            </a:r>
            <a:r>
              <a:rPr lang="en-US" dirty="0" smtClean="0"/>
              <a:t> with single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select </a:t>
            </a:r>
            <a:r>
              <a:rPr lang="en-US" dirty="0" err="1" smtClean="0"/>
              <a:t>field_name</a:t>
            </a:r>
            <a:r>
              <a:rPr lang="en-US" dirty="0" smtClean="0"/>
              <a:t> from table_name;</a:t>
            </a:r>
          </a:p>
          <a:p>
            <a:r>
              <a:rPr lang="en-US" dirty="0" smtClean="0"/>
              <a:t>Show all field names syntax:</a:t>
            </a:r>
          </a:p>
          <a:p>
            <a:r>
              <a:rPr lang="en-US" dirty="0" smtClean="0"/>
              <a:t>Select * from table_name;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(sort by ascending)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Syntax:SELECT</a:t>
            </a:r>
            <a:r>
              <a:rPr lang="en-US" dirty="0" smtClean="0"/>
              <a:t> </a:t>
            </a:r>
            <a:r>
              <a:rPr lang="en-US" dirty="0" smtClean="0"/>
              <a:t>* FROM </a:t>
            </a:r>
            <a:r>
              <a:rPr lang="en-US" dirty="0" smtClean="0"/>
              <a:t>table_name </a:t>
            </a:r>
            <a:r>
              <a:rPr lang="en-US" dirty="0" smtClean="0"/>
              <a:t>ORDER BY </a:t>
            </a:r>
            <a:r>
              <a:rPr lang="en-US" dirty="0" err="1" smtClean="0"/>
              <a:t>field_name</a:t>
            </a:r>
            <a:r>
              <a:rPr lang="en-US" dirty="0" smtClean="0"/>
              <a:t> </a:t>
            </a:r>
            <a:r>
              <a:rPr lang="en-US" dirty="0" smtClean="0"/>
              <a:t>ASC;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(Sort by </a:t>
            </a:r>
            <a:r>
              <a:rPr lang="en-US" dirty="0" err="1" smtClean="0"/>
              <a:t>descenting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SELECT </a:t>
            </a:r>
            <a:r>
              <a:rPr lang="en-US" dirty="0" smtClean="0"/>
              <a:t>* FROM </a:t>
            </a:r>
            <a:r>
              <a:rPr lang="en-US" dirty="0" smtClean="0"/>
              <a:t>table_name </a:t>
            </a:r>
            <a:r>
              <a:rPr lang="en-US" dirty="0" smtClean="0"/>
              <a:t>ORDER BY </a:t>
            </a:r>
            <a:r>
              <a:rPr lang="en-US" dirty="0" err="1" smtClean="0"/>
              <a:t>field_name</a:t>
            </a:r>
            <a:r>
              <a:rPr lang="en-US" dirty="0" smtClean="0"/>
              <a:t> </a:t>
            </a:r>
            <a:r>
              <a:rPr lang="en-US" dirty="0" smtClean="0"/>
              <a:t>DESC;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distinct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SELECT </a:t>
            </a:r>
            <a:r>
              <a:rPr lang="en-US" dirty="0" smtClean="0"/>
              <a:t>DISTINCT </a:t>
            </a:r>
            <a:r>
              <a:rPr lang="en-US" dirty="0" err="1" smtClean="0"/>
              <a:t>field_name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table_name;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SAL, COMM, SAL + COMM FROM EMP;</a:t>
            </a:r>
          </a:p>
          <a:p>
            <a:r>
              <a:rPr lang="en-US" dirty="0" smtClean="0"/>
              <a:t>SELECT SAL, SAL * 1.5 FROM EMP;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 WHERE EMPNO=7788;</a:t>
            </a:r>
          </a:p>
          <a:p>
            <a:r>
              <a:rPr lang="en-US" dirty="0" smtClean="0"/>
              <a:t>SELECT * FROM EMP WHERE DEPTNO=10;</a:t>
            </a:r>
          </a:p>
          <a:p>
            <a:r>
              <a:rPr lang="en-US" dirty="0" smtClean="0"/>
              <a:t>SELECT * FROM EMP WHERE SAL &gt;= 2000;</a:t>
            </a:r>
          </a:p>
          <a:p>
            <a:r>
              <a:rPr lang="en-US" dirty="0" smtClean="0"/>
              <a:t>SELECT * FROM EMP WHERE HIREDATE &gt;= '82-01-01';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tables (DEPT and EMP)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DEPT.DEPTNO, DEPT.DNAME, DEPT.LOC, EMP.EMPNO, EMP.ENAME,</a:t>
            </a:r>
          </a:p>
          <a:p>
            <a:r>
              <a:rPr lang="en-US" dirty="0" smtClean="0"/>
              <a:t>EMP.JOB</a:t>
            </a:r>
          </a:p>
          <a:p>
            <a:r>
              <a:rPr lang="en-US" dirty="0" smtClean="0"/>
              <a:t>FROM DEPT, EMP WHERE DEPT.DEPTNO = EMP.DEPTNO ORDER BY DEPTNO;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EMP SET SAL=800, COMM=500 WHERE ENAME=' TDA‘;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EMP WHERE ENAME=' TDA‘;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show databases;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743200"/>
            <a:ext cx="5070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Thanks you!!!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show tables;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create database </a:t>
            </a:r>
            <a:r>
              <a:rPr lang="en-US" dirty="0" err="1" smtClean="0"/>
              <a:t>database_name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table (DEPT)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DEPT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DEPTNO NUMERIC(2) PRIMARY KEY,</a:t>
            </a:r>
          </a:p>
          <a:p>
            <a:pPr>
              <a:buNone/>
            </a:pPr>
            <a:r>
              <a:rPr lang="en-US" dirty="0" smtClean="0"/>
              <a:t>DNAME VARCHAR(14) ,</a:t>
            </a:r>
          </a:p>
          <a:p>
            <a:pPr>
              <a:buNone/>
            </a:pPr>
            <a:r>
              <a:rPr lang="en-US" dirty="0" smtClean="0"/>
              <a:t>LOC VARCHAR(13)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another table (EMP)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TABLE EMP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EMPNO NUMERIC(4) PRIMARY KEY,</a:t>
            </a:r>
          </a:p>
          <a:p>
            <a:pPr>
              <a:buNone/>
            </a:pPr>
            <a:r>
              <a:rPr lang="en-US" dirty="0" smtClean="0"/>
              <a:t>ENAME VARCHAR(10),</a:t>
            </a:r>
          </a:p>
          <a:p>
            <a:pPr>
              <a:buNone/>
            </a:pPr>
            <a:r>
              <a:rPr lang="en-US" dirty="0" smtClean="0"/>
              <a:t>JOB VARCHAR(9),</a:t>
            </a:r>
          </a:p>
          <a:p>
            <a:pPr>
              <a:buNone/>
            </a:pPr>
            <a:r>
              <a:rPr lang="en-US" dirty="0" smtClean="0"/>
              <a:t>MGR NUMERIC(4),</a:t>
            </a:r>
          </a:p>
          <a:p>
            <a:pPr>
              <a:buNone/>
            </a:pPr>
            <a:r>
              <a:rPr lang="en-US" dirty="0" smtClean="0"/>
              <a:t>HIREDATE DATE,</a:t>
            </a:r>
          </a:p>
          <a:p>
            <a:pPr>
              <a:buNone/>
            </a:pPr>
            <a:r>
              <a:rPr lang="en-US" dirty="0" smtClean="0"/>
              <a:t>SAL NUMERIC(7,2),</a:t>
            </a:r>
          </a:p>
          <a:p>
            <a:pPr>
              <a:buNone/>
            </a:pPr>
            <a:r>
              <a:rPr lang="en-US" dirty="0" smtClean="0"/>
              <a:t>COMM NUMERIC(7,2),</a:t>
            </a:r>
          </a:p>
          <a:p>
            <a:pPr>
              <a:buNone/>
            </a:pPr>
            <a:r>
              <a:rPr lang="en-US" dirty="0" smtClean="0"/>
              <a:t>DEPTNO NUMERIC(2),</a:t>
            </a:r>
          </a:p>
          <a:p>
            <a:pPr>
              <a:buNone/>
            </a:pPr>
            <a:r>
              <a:rPr lang="en-US" dirty="0" smtClean="0"/>
              <a:t>FOREIGN KEY(DEPTNO) REFERENCES DEPT(DEPTNO)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(BONUS)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BONUS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ENAME VARCHAR(10),</a:t>
            </a:r>
          </a:p>
          <a:p>
            <a:pPr>
              <a:buNone/>
            </a:pPr>
            <a:r>
              <a:rPr lang="en-US" dirty="0" smtClean="0"/>
              <a:t>JOB VARCHAR(9),</a:t>
            </a:r>
          </a:p>
          <a:p>
            <a:pPr>
              <a:buNone/>
            </a:pPr>
            <a:r>
              <a:rPr lang="en-US" dirty="0" smtClean="0"/>
              <a:t>SAL NUMERIC,</a:t>
            </a:r>
          </a:p>
          <a:p>
            <a:pPr>
              <a:buNone/>
            </a:pPr>
            <a:r>
              <a:rPr lang="en-US" dirty="0" smtClean="0"/>
              <a:t>COMM NUMERIC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</a:t>
            </a:r>
            <a:r>
              <a:rPr lang="en-US" dirty="0" err="1" smtClean="0"/>
              <a:t>Salgrade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SALGRADE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GRADE NUMERIC,</a:t>
            </a:r>
          </a:p>
          <a:p>
            <a:pPr>
              <a:buNone/>
            </a:pPr>
            <a:r>
              <a:rPr lang="en-US" dirty="0" smtClean="0"/>
              <a:t>LOSAL NUMERIC,</a:t>
            </a:r>
          </a:p>
          <a:p>
            <a:pPr>
              <a:buNone/>
            </a:pPr>
            <a:r>
              <a:rPr lang="en-US" dirty="0" smtClean="0"/>
              <a:t>HISAL NUMERIC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description table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desc</a:t>
            </a:r>
            <a:r>
              <a:rPr lang="en-US" dirty="0" smtClean="0"/>
              <a:t> table_name;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desc</a:t>
            </a:r>
            <a:r>
              <a:rPr lang="en-US" dirty="0" smtClean="0"/>
              <a:t> dept;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</TotalTime>
  <Words>359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MySQL </vt:lpstr>
      <vt:lpstr>Show database</vt:lpstr>
      <vt:lpstr>Show tables</vt:lpstr>
      <vt:lpstr>Create database</vt:lpstr>
      <vt:lpstr>Create new table (DEPT)</vt:lpstr>
      <vt:lpstr>Create another table (EMP)</vt:lpstr>
      <vt:lpstr>Create table (BONUS)</vt:lpstr>
      <vt:lpstr>Create table (Salgrade)</vt:lpstr>
      <vt:lpstr>Show description table property</vt:lpstr>
      <vt:lpstr>Insert </vt:lpstr>
      <vt:lpstr>SELECT</vt:lpstr>
      <vt:lpstr>ORDER BY (sort by ascending)</vt:lpstr>
      <vt:lpstr>ORDER BY (Sort by descenting)</vt:lpstr>
      <vt:lpstr>Show distinct rows</vt:lpstr>
      <vt:lpstr>Calculation</vt:lpstr>
      <vt:lpstr>Where condition</vt:lpstr>
      <vt:lpstr>Join tables (DEPT and EMP)</vt:lpstr>
      <vt:lpstr>UPDATE</vt:lpstr>
      <vt:lpstr>DELETE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</dc:title>
  <dc:creator>TOSHIBA</dc:creator>
  <cp:lastModifiedBy>TOSHIBA</cp:lastModifiedBy>
  <cp:revision>56</cp:revision>
  <dcterms:created xsi:type="dcterms:W3CDTF">2011-02-24T16:04:40Z</dcterms:created>
  <dcterms:modified xsi:type="dcterms:W3CDTF">2011-11-03T12:16:29Z</dcterms:modified>
</cp:coreProperties>
</file>