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91" r:id="rId3"/>
    <p:sldId id="292" r:id="rId4"/>
    <p:sldId id="293" r:id="rId5"/>
    <p:sldId id="294" r:id="rId6"/>
    <p:sldId id="320" r:id="rId7"/>
    <p:sldId id="321" r:id="rId8"/>
    <p:sldId id="322" r:id="rId9"/>
    <p:sldId id="323" r:id="rId10"/>
    <p:sldId id="324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6050D-BC7E-4830-AE49-B173173FE71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335A-C357-4BCD-B3A4-FCC3686B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5335A-C357-4BCD-B3A4-FCC3686B35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4900EE-58F1-4FD1-A6A8-EC28215168DC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6172200" cy="1437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8678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9.12.2010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 (Cont.)</a:t>
            </a:r>
          </a:p>
        </p:txBody>
      </p:sp>
      <p:sp>
        <p:nvSpPr>
          <p:cNvPr id="60419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 Process the Result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while(resultSet.next())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{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System.out.println(resultSet.getString(1) + “ ” + resultSet.getString(2) + “ ” 	+ resultSet.getString(3));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}  </a:t>
            </a:r>
            <a:r>
              <a:rPr lang="en-US" sz="18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 First column has index 1, not 0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ResultSet provides various getXxx methods that take a colu index or column name and returns the data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You can also access result meta data (column names, etc.)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Close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connection.close();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Since opening a connection is expensive, postpone this step if additional databaseoperations are expected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6323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Use sun.jdbc.odbc.JdbcOdbcDriver as the class name of the JDBC driver.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 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Class.forName("sun.jdbc.odbc.JdbcOdbcDriver");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• Use "jdbc:odbc:Northwind" as the database address, and use empty strings for the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username and password.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 con = DriverManager.getConnection("jdbc:odbc:</a:t>
            </a:r>
            <a:r>
              <a:rPr lang="en-US" b="1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","","");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5299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import java.sql.*;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 class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DBTest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public static void main(String[]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args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driver ="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sun.jdbc.odbc.JdbcOdbcDriver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= "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jdbc:odbc:test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username = "";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String password = "";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showEmployeeTable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(driver,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url,username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password);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ChangeArrowheads="1"/>
          </p:cNvSpPr>
          <p:nvPr/>
        </p:nvSpPr>
        <p:spPr bwMode="auto">
          <a:xfrm>
            <a:off x="125413" y="381000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4275" name="Rectangle 1027"/>
          <p:cNvSpPr>
            <a:spLocks noChangeArrowheads="1"/>
          </p:cNvSpPr>
          <p:nvPr/>
        </p:nvSpPr>
        <p:spPr bwMode="auto">
          <a:xfrm>
            <a:off x="312738" y="1066800"/>
            <a:ext cx="88312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 static void </a:t>
            </a:r>
            <a:r>
              <a:rPr lang="en-US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showEmployeeTable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(String driver, String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String username, String password) {  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// Load database driver if not already loaded.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Class.forName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(driver);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// Establish network connection to database.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Connection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				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DriverManager.getConnection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url,username,password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Statement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statement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connection.createStatement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query ="SELECT * FROM Student";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// Send query to database and store results.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ResultSet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rs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sz="2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statement.executeQuery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(query);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/>
          </p:cNvSpPr>
          <p:nvPr/>
        </p:nvSpPr>
        <p:spPr bwMode="auto">
          <a:xfrm>
            <a:off x="125413" y="457200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(Cont.)</a:t>
            </a:r>
          </a:p>
        </p:txBody>
      </p:sp>
      <p:sp>
        <p:nvSpPr>
          <p:cNvPr id="53251" name="Rectangle 1027"/>
          <p:cNvSpPr>
            <a:spLocks noChangeArrowheads="1"/>
          </p:cNvSpPr>
          <p:nvPr/>
        </p:nvSpPr>
        <p:spPr bwMode="auto">
          <a:xfrm>
            <a:off x="311150" y="1433513"/>
            <a:ext cx="85867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 // Print results.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while(resultSet.next()) {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System.out.print(resultSet.getString(1) + " "); // First column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System.out.println(resultSet.getInt(2)); // Second column</a:t>
            </a:r>
          </a:p>
          <a:p>
            <a:pPr marL="742950" lvl="1" indent="-285750" algn="just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} catch(ClassNotFoundException cnfe)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System.err.println("Error loading driver: " +cnfe);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} catch(SQLException sqle)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System.err.println("Error connecting: " + sqle);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  }//end function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}//end class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package </a:t>
            </a:r>
            <a:r>
              <a:rPr lang="en-US" b="1" dirty="0" err="1" smtClean="0"/>
              <a:t>connectDatabase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java.awt.*;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java.awt.event.ActionEvent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java.awt.event.ActionListener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java.sql.*;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u="sng" dirty="0" err="1" smtClean="0"/>
              <a:t>java.util</a:t>
            </a:r>
            <a:r>
              <a:rPr lang="en-US" b="1" u="sng" dirty="0" smtClean="0"/>
              <a:t>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javax.swing.JButton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javax.swing.JFrame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javax.swing.JTextField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u="sng" dirty="0" err="1" smtClean="0"/>
              <a:t>newTestDB</a:t>
            </a:r>
            <a:r>
              <a:rPr lang="en-US" b="1" u="sng" dirty="0" smtClean="0"/>
              <a:t> extends </a:t>
            </a:r>
            <a:r>
              <a:rPr lang="en-US" b="1" u="sng" dirty="0" err="1" smtClean="0"/>
              <a:t>JFrame</a:t>
            </a:r>
            <a:r>
              <a:rPr lang="en-US" b="1" u="sng" dirty="0" smtClean="0"/>
              <a:t> implements </a:t>
            </a:r>
            <a:r>
              <a:rPr lang="en-US" b="1" u="sng" dirty="0" err="1" smtClean="0"/>
              <a:t>ActionListener</a:t>
            </a:r>
            <a:r>
              <a:rPr lang="en-US" b="1" u="sng" dirty="0" smtClean="0"/>
              <a:t>{</a:t>
            </a:r>
          </a:p>
          <a:p>
            <a:pPr>
              <a:buNone/>
            </a:pPr>
            <a:r>
              <a:rPr lang="en-US" b="1" dirty="0" smtClean="0"/>
              <a:t>private Connection </a:t>
            </a:r>
            <a:r>
              <a:rPr lang="en-US" b="1" dirty="0" err="1" smtClean="0"/>
              <a:t>cnn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private String </a:t>
            </a:r>
            <a:r>
              <a:rPr lang="en-US" b="1" dirty="0" err="1" smtClean="0"/>
              <a:t>url</a:t>
            </a:r>
            <a:r>
              <a:rPr lang="en-US" b="1" dirty="0" smtClean="0"/>
              <a:t>="jdbc:odbc:answer1";</a:t>
            </a:r>
          </a:p>
          <a:p>
            <a:pPr>
              <a:buNone/>
            </a:pPr>
            <a:r>
              <a:rPr lang="en-US" b="1" dirty="0" smtClean="0"/>
              <a:t>private Statement </a:t>
            </a:r>
            <a:r>
              <a:rPr lang="en-US" b="1" dirty="0" err="1" smtClean="0"/>
              <a:t>sta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ResultSet</a:t>
            </a:r>
            <a:r>
              <a:rPr lang="en-US" b="1" dirty="0" smtClean="0"/>
              <a:t> res;</a:t>
            </a:r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JButton</a:t>
            </a:r>
            <a:r>
              <a:rPr lang="en-US" b="1" dirty="0" smtClean="0"/>
              <a:t> b1;</a:t>
            </a:r>
          </a:p>
          <a:p>
            <a:pPr>
              <a:buNone/>
            </a:pPr>
            <a:r>
              <a:rPr lang="en-US" b="1" dirty="0" smtClean="0"/>
              <a:t>private </a:t>
            </a:r>
            <a:r>
              <a:rPr lang="en-US" b="1" dirty="0" err="1" smtClean="0"/>
              <a:t>JTextField</a:t>
            </a:r>
            <a:r>
              <a:rPr lang="en-US" b="1" dirty="0" smtClean="0"/>
              <a:t> </a:t>
            </a:r>
            <a:r>
              <a:rPr lang="en-US" b="1" dirty="0" err="1" smtClean="0"/>
              <a:t>tf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newTestDB</a:t>
            </a:r>
            <a:r>
              <a:rPr lang="en-US" b="1" dirty="0" smtClean="0"/>
              <a:t>() throws </a:t>
            </a:r>
            <a:r>
              <a:rPr lang="en-US" b="1" dirty="0" err="1" smtClean="0"/>
              <a:t>SQLException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super("Test DB");</a:t>
            </a:r>
          </a:p>
          <a:p>
            <a:pPr>
              <a:buNone/>
            </a:pPr>
            <a:r>
              <a:rPr lang="en-US" b="1" dirty="0" smtClean="0"/>
              <a:t>try{</a:t>
            </a:r>
          </a:p>
          <a:p>
            <a:pPr>
              <a:buNone/>
            </a:pPr>
            <a:r>
              <a:rPr lang="en-US" dirty="0" err="1" smtClean="0"/>
              <a:t>Class.</a:t>
            </a:r>
            <a:r>
              <a:rPr lang="en-US" i="1" dirty="0" err="1" smtClean="0"/>
              <a:t>forName</a:t>
            </a:r>
            <a:r>
              <a:rPr lang="en-US" i="1" dirty="0" smtClean="0"/>
              <a:t>("</a:t>
            </a:r>
            <a:r>
              <a:rPr lang="en-US" i="1" dirty="0" err="1" smtClean="0"/>
              <a:t>sun.jdbc.odbc.JdbcOdbcDriver</a:t>
            </a:r>
            <a:r>
              <a:rPr lang="en-US" i="1" dirty="0" smtClean="0"/>
              <a:t>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("connection succeed");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catch(</a:t>
            </a:r>
            <a:r>
              <a:rPr lang="en-US" b="1" dirty="0" err="1" smtClean="0"/>
              <a:t>ClassNotFoundException</a:t>
            </a:r>
            <a:r>
              <a:rPr lang="en-US" b="1" dirty="0" smtClean="0"/>
              <a:t> </a:t>
            </a:r>
            <a:r>
              <a:rPr lang="en-US" b="1" dirty="0" err="1" smtClean="0"/>
              <a:t>cnfe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cnfe.printStackTrace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exit</a:t>
            </a:r>
            <a:r>
              <a:rPr lang="en-US" i="1" dirty="0" smtClean="0"/>
              <a:t>(1);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Container c=</a:t>
            </a:r>
            <a:r>
              <a:rPr lang="en-US" dirty="0" err="1" smtClean="0"/>
              <a:t>getContentPane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FlowLayout</a:t>
            </a:r>
            <a:r>
              <a:rPr lang="en-US" b="1" dirty="0" smtClean="0"/>
              <a:t>());</a:t>
            </a:r>
          </a:p>
          <a:p>
            <a:pPr>
              <a:buNone/>
            </a:pPr>
            <a:r>
              <a:rPr lang="en-US" dirty="0" smtClean="0"/>
              <a:t>b1=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("Show");</a:t>
            </a:r>
          </a:p>
          <a:p>
            <a:pPr>
              <a:buNone/>
            </a:pPr>
            <a:r>
              <a:rPr lang="en-US" dirty="0" err="1" smtClean="0"/>
              <a:t>tf</a:t>
            </a:r>
            <a:r>
              <a:rPr lang="en-US" dirty="0" smtClean="0"/>
              <a:t>=</a:t>
            </a:r>
            <a:r>
              <a:rPr lang="en-US" b="1" dirty="0" smtClean="0"/>
              <a:t>new </a:t>
            </a:r>
            <a:r>
              <a:rPr lang="en-US" b="1" dirty="0" err="1" smtClean="0"/>
              <a:t>JTextField</a:t>
            </a:r>
            <a:r>
              <a:rPr lang="en-US" b="1" dirty="0" smtClean="0"/>
              <a:t>(10);</a:t>
            </a:r>
          </a:p>
          <a:p>
            <a:pPr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</a:t>
            </a:r>
            <a:r>
              <a:rPr lang="en-US" dirty="0" err="1" smtClean="0"/>
              <a:t>tf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(b1);</a:t>
            </a:r>
          </a:p>
          <a:p>
            <a:pPr>
              <a:buNone/>
            </a:pPr>
            <a:r>
              <a:rPr lang="en-US" dirty="0" err="1" smtClean="0"/>
              <a:t>setSize</a:t>
            </a:r>
            <a:r>
              <a:rPr lang="en-US" dirty="0" smtClean="0"/>
              <a:t>(400,300);</a:t>
            </a:r>
          </a:p>
          <a:p>
            <a:pPr>
              <a:buNone/>
            </a:pPr>
            <a:r>
              <a:rPr lang="en-US" dirty="0" err="1" smtClean="0"/>
              <a:t>setVisible</a:t>
            </a:r>
            <a:r>
              <a:rPr lang="en-US" dirty="0" smtClean="0"/>
              <a:t>(</a:t>
            </a:r>
            <a:r>
              <a:rPr lang="en-US" b="1" dirty="0" smtClean="0"/>
              <a:t>true);</a:t>
            </a:r>
          </a:p>
          <a:p>
            <a:pPr>
              <a:buNone/>
            </a:pPr>
            <a:r>
              <a:rPr lang="en-US" dirty="0" smtClean="0"/>
              <a:t>b1.addActionListener(</a:t>
            </a:r>
            <a:r>
              <a:rPr lang="en-US" b="1" dirty="0" smtClean="0"/>
              <a:t>this);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</a:t>
            </a:r>
            <a:r>
              <a:rPr lang="en-US" b="1" dirty="0" err="1" smtClean="0"/>
              <a:t>SQLException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new </a:t>
            </a:r>
            <a:r>
              <a:rPr lang="en-US" b="1" dirty="0" err="1" smtClean="0"/>
              <a:t>newTestDB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actionPerformed</a:t>
            </a:r>
            <a:r>
              <a:rPr lang="en-US" b="1" dirty="0" smtClean="0"/>
              <a:t>(</a:t>
            </a:r>
            <a:r>
              <a:rPr lang="en-US" b="1" dirty="0" err="1" smtClean="0"/>
              <a:t>ActionEvent</a:t>
            </a:r>
            <a:r>
              <a:rPr lang="en-US" b="1" dirty="0" smtClean="0"/>
              <a:t> e) {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en-US" b="1" dirty="0" err="1" smtClean="0"/>
              <a:t>e.getSource</a:t>
            </a:r>
            <a:r>
              <a:rPr lang="en-US" b="1" dirty="0" smtClean="0"/>
              <a:t>()==b1)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b="1" dirty="0" smtClean="0"/>
              <a:t>try</a:t>
            </a:r>
            <a:r>
              <a:rPr lang="en-US" b="1" dirty="0" smtClean="0"/>
              <a:t>{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cnn</a:t>
            </a:r>
            <a:r>
              <a:rPr lang="en-US" dirty="0" smtClean="0"/>
              <a:t>=</a:t>
            </a:r>
            <a:r>
              <a:rPr lang="en-US" dirty="0" err="1" smtClean="0"/>
              <a:t>DriverManager.</a:t>
            </a:r>
            <a:r>
              <a:rPr lang="en-US" i="1" dirty="0" err="1" smtClean="0"/>
              <a:t>getConnection</a:t>
            </a:r>
            <a:r>
              <a:rPr lang="en-US" i="1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String query="SELECT * from Student where </a:t>
            </a:r>
            <a:r>
              <a:rPr lang="en-US" dirty="0" err="1" smtClean="0"/>
              <a:t>SRNo</a:t>
            </a:r>
            <a:r>
              <a:rPr lang="en-US" dirty="0" smtClean="0"/>
              <a:t>=2";</a:t>
            </a:r>
          </a:p>
          <a:p>
            <a:pPr>
              <a:buNone/>
            </a:pPr>
            <a:r>
              <a:rPr lang="en-US" dirty="0" err="1" smtClean="0"/>
              <a:t>sta</a:t>
            </a:r>
            <a:r>
              <a:rPr lang="en-US" dirty="0" smtClean="0"/>
              <a:t>=</a:t>
            </a:r>
            <a:r>
              <a:rPr lang="en-US" dirty="0" err="1" smtClean="0"/>
              <a:t>cnn.createStatement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res=</a:t>
            </a:r>
            <a:r>
              <a:rPr lang="en-US" dirty="0" err="1" smtClean="0"/>
              <a:t>sta.executeQuery</a:t>
            </a:r>
            <a:r>
              <a:rPr lang="en-US" dirty="0" smtClean="0"/>
              <a:t>(query);</a:t>
            </a:r>
          </a:p>
          <a:p>
            <a:pPr>
              <a:buNone/>
            </a:pPr>
            <a:r>
              <a:rPr lang="en-US" b="1" dirty="0" smtClean="0"/>
              <a:t>while(</a:t>
            </a:r>
            <a:r>
              <a:rPr lang="en-US" b="1" dirty="0" err="1" smtClean="0"/>
              <a:t>res.next</a:t>
            </a:r>
            <a:r>
              <a:rPr lang="en-US" b="1" dirty="0" smtClean="0"/>
              <a:t>())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tf.setText</a:t>
            </a:r>
            <a:r>
              <a:rPr lang="en-US" dirty="0" smtClean="0"/>
              <a:t>(</a:t>
            </a:r>
            <a:r>
              <a:rPr lang="en-US" dirty="0" err="1" smtClean="0"/>
              <a:t>res.getString</a:t>
            </a:r>
            <a:r>
              <a:rPr lang="en-US" dirty="0" smtClean="0"/>
              <a:t>(1));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catch(</a:t>
            </a:r>
            <a:r>
              <a:rPr lang="en-US" b="1" dirty="0" err="1" smtClean="0"/>
              <a:t>SQLException</a:t>
            </a:r>
            <a:r>
              <a:rPr lang="en-US" b="1" dirty="0" smtClean="0"/>
              <a:t> e1)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e1.printStackTrace();</a:t>
            </a:r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exit</a:t>
            </a:r>
            <a:r>
              <a:rPr lang="en-US" i="1" dirty="0" smtClean="0"/>
              <a:t>(1);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Pre_requirement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1. </a:t>
            </a:r>
          </a:p>
          <a:p>
            <a:pPr marL="457200" indent="-457200">
              <a:buNone/>
            </a:pPr>
            <a:r>
              <a:rPr lang="en-US" dirty="0" smtClean="0"/>
              <a:t> 	import java.sql.*; // use of package</a:t>
            </a:r>
          </a:p>
          <a:p>
            <a:pPr marL="457200" indent="-457200">
              <a:buNone/>
            </a:pPr>
            <a:r>
              <a:rPr lang="en-US" dirty="0" smtClean="0"/>
              <a:t>	import </a:t>
            </a:r>
            <a:r>
              <a:rPr lang="en-US" dirty="0" err="1" smtClean="0"/>
              <a:t>java.util</a:t>
            </a:r>
            <a:r>
              <a:rPr lang="en-US" dirty="0" smtClean="0"/>
              <a:t>.*; // for date format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create class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private Connection </a:t>
            </a:r>
            <a:r>
              <a:rPr lang="en-US" dirty="0" err="1" smtClean="0"/>
              <a:t>cnn</a:t>
            </a:r>
            <a:r>
              <a:rPr lang="en-US" dirty="0" smtClean="0"/>
              <a:t>;</a:t>
            </a:r>
          </a:p>
          <a:p>
            <a:pPr marL="457200" indent="-457200">
              <a:buNone/>
            </a:pPr>
            <a:r>
              <a:rPr lang="en-US" dirty="0" smtClean="0"/>
              <a:t>private String </a:t>
            </a:r>
            <a:r>
              <a:rPr lang="en-US" dirty="0" err="1" smtClean="0"/>
              <a:t>url</a:t>
            </a:r>
            <a:r>
              <a:rPr lang="en-US" dirty="0" smtClean="0"/>
              <a:t>=“</a:t>
            </a:r>
            <a:r>
              <a:rPr lang="en-US" dirty="0" err="1" smtClean="0"/>
              <a:t>jdbc:odbc:</a:t>
            </a:r>
            <a:r>
              <a:rPr lang="en-US" dirty="0" err="1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”; </a:t>
            </a:r>
          </a:p>
          <a:p>
            <a:pPr marL="457200" indent="-457200">
              <a:buNone/>
            </a:pPr>
            <a:r>
              <a:rPr lang="en-US" dirty="0" smtClean="0"/>
              <a:t>				//where, name is the database name 				eg:ans1//</a:t>
            </a:r>
          </a:p>
          <a:p>
            <a:pPr marL="457200" indent="-457200">
              <a:buNone/>
            </a:pPr>
            <a:r>
              <a:rPr lang="en-US" dirty="0" smtClean="0"/>
              <a:t>private Statement </a:t>
            </a:r>
            <a:r>
              <a:rPr lang="en-US" dirty="0" err="1" smtClean="0"/>
              <a:t>sta</a:t>
            </a:r>
            <a:r>
              <a:rPr lang="en-US" dirty="0" smtClean="0"/>
              <a:t>;</a:t>
            </a:r>
          </a:p>
          <a:p>
            <a:pPr marL="457200" indent="-45720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ResultSet</a:t>
            </a:r>
            <a:r>
              <a:rPr lang="en-US" dirty="0" smtClean="0"/>
              <a:t> res;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Constructor </a:t>
            </a:r>
            <a:r>
              <a:rPr lang="en-US" dirty="0" err="1" smtClean="0"/>
              <a:t>Initialisation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// is used for the database is already exist or not in the Machine.</a:t>
            </a:r>
          </a:p>
          <a:p>
            <a:r>
              <a:rPr lang="en-US" dirty="0" smtClean="0"/>
              <a:t>try{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dirty="0" err="1" smtClean="0"/>
              <a:t>sun.jdbc.odbc.JdbcOdbcDriver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      } catch(</a:t>
            </a:r>
            <a:r>
              <a:rPr lang="en-US" dirty="0" err="1" smtClean="0"/>
              <a:t>ClassNotFoundException</a:t>
            </a:r>
            <a:r>
              <a:rPr lang="en-US" dirty="0" smtClean="0"/>
              <a:t> </a:t>
            </a:r>
            <a:r>
              <a:rPr lang="en-US" dirty="0" err="1" smtClean="0"/>
              <a:t>cnfe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cnfe.printStackTrace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System.exit</a:t>
            </a:r>
            <a:r>
              <a:rPr lang="en-US" dirty="0" smtClean="0"/>
              <a:t>(1);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// where exit(1),  is exit from the error condition</a:t>
            </a:r>
          </a:p>
          <a:p>
            <a:pPr>
              <a:buNone/>
            </a:pPr>
            <a:r>
              <a:rPr lang="en-US" dirty="0" smtClean="0"/>
              <a:t>	exit(0), is terminate from the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Get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60448"/>
            <a:ext cx="7467600" cy="4111752"/>
          </a:xfrm>
        </p:spPr>
        <p:txBody>
          <a:bodyPr/>
          <a:lstStyle/>
          <a:p>
            <a:r>
              <a:rPr lang="en-US" dirty="0" smtClean="0"/>
              <a:t>try {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err="1" smtClean="0"/>
              <a:t>cnn</a:t>
            </a:r>
            <a:r>
              <a:rPr lang="en-US" dirty="0" smtClean="0"/>
              <a:t>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      	}</a:t>
            </a:r>
          </a:p>
          <a:p>
            <a:pPr lvl="1">
              <a:buNone/>
            </a:pPr>
            <a:r>
              <a:rPr lang="en-US" dirty="0" smtClean="0"/>
              <a:t>		catch(</a:t>
            </a:r>
            <a:r>
              <a:rPr lang="en-US" dirty="0" err="1" smtClean="0"/>
              <a:t>SQLException</a:t>
            </a:r>
            <a:r>
              <a:rPr lang="en-US" dirty="0" smtClean="0"/>
              <a:t> se)</a:t>
            </a:r>
          </a:p>
          <a:p>
            <a:pPr lvl="1">
              <a:buNone/>
            </a:pPr>
            <a:r>
              <a:rPr lang="en-US" dirty="0" smtClean="0"/>
              <a:t>		{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se.printStackTrace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System.exit</a:t>
            </a:r>
            <a:r>
              <a:rPr lang="en-US" dirty="0" smtClean="0"/>
              <a:t>(1);</a:t>
            </a:r>
          </a:p>
          <a:p>
            <a:pPr lvl="1"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Seven Basic Steps in Using JDBC</a:t>
            </a:r>
          </a:p>
        </p:txBody>
      </p:sp>
      <p:sp>
        <p:nvSpPr>
          <p:cNvPr id="64515" name="Rectangle 1027"/>
          <p:cNvSpPr>
            <a:spLocks noChangeArrowheads="1"/>
          </p:cNvSpPr>
          <p:nvPr/>
        </p:nvSpPr>
        <p:spPr bwMode="auto">
          <a:xfrm>
            <a:off x="311150" y="1530350"/>
            <a:ext cx="83820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1. Load the driver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2. Define the Connection URL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3. Establish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4. Create a Statement object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5. Execute a query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6. Process the results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7. Close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2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</a:t>
            </a:r>
          </a:p>
        </p:txBody>
      </p:sp>
      <p:sp>
        <p:nvSpPr>
          <p:cNvPr id="63491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Load the driver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try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Class.forName("connect.microsoft.MicrosoftDriver");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Class.forName("oracle.jdbc.driver.OracleDriver");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} catch (ClassNotFoundException  cnfe) {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System.out.println("Error loading driver: " cnfe);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Define the Connection URL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URL = protocol + type of DB + host name + port + DB name;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e.g.,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String  accessURL=“jdbc:odbc:</a:t>
            </a: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dsn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”;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	String oracleURL = "jdbc:oracle:thin:@" + host +":" + port + ":" + dbName;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	String sybaseURL = "jdbc:sybase:Tds:" + host +":" + port + ":" + 	"?SERVICENAME=" + dbName;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 (Cont.)</a:t>
            </a:r>
          </a:p>
        </p:txBody>
      </p:sp>
      <p:sp>
        <p:nvSpPr>
          <p:cNvPr id="62467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Establish the Connection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username = “*****";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password = “***";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 </a:t>
            </a:r>
            <a:r>
              <a:rPr lang="en-US" sz="18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DriverManager.getConnection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URL,username,password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• Optionally, look up information about the database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DatabaseMetaData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connection.getMetaData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productName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dbMetaData.getDatabaseProductName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System.out.println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("Database: " +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productName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String 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productVersion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</a:t>
            </a:r>
            <a:r>
              <a:rPr 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dbMetaData.getDatabaseProductVersion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ChangeArrowheads="1"/>
          </p:cNvSpPr>
          <p:nvPr/>
        </p:nvSpPr>
        <p:spPr bwMode="auto">
          <a:xfrm>
            <a:off x="125413" y="833438"/>
            <a:ext cx="86645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6D3A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JDBC: Details of Process (Cont.)</a:t>
            </a:r>
          </a:p>
        </p:txBody>
      </p:sp>
      <p:sp>
        <p:nvSpPr>
          <p:cNvPr id="61443" name="Rectangle 1027"/>
          <p:cNvSpPr>
            <a:spLocks noChangeArrowheads="1"/>
          </p:cNvSpPr>
          <p:nvPr/>
        </p:nvSpPr>
        <p:spPr bwMode="auto">
          <a:xfrm>
            <a:off x="311150" y="1454150"/>
            <a:ext cx="8382000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Create a Statement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Statement statement =connection.createStatement();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 b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 Execute a Query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String query = "SELECT col1, col2, col3 FROM sometable";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	ResultSet resultSet = statement.executeQuery(query);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– To modify the database, use executeUpdate, supplying a string that uses UPDATE, INSERT, or DELETE – Use setQueryTimeout to specify a maximum delay to wait for results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307</TotalTime>
  <Words>388</Words>
  <Application>Microsoft Office PowerPoint</Application>
  <PresentationFormat>On-screen Show (4:3)</PresentationFormat>
  <Paragraphs>215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Database</vt:lpstr>
      <vt:lpstr>Pre_requirement</vt:lpstr>
      <vt:lpstr>2. create class attributes </vt:lpstr>
      <vt:lpstr>3. Constructor Initialisation</vt:lpstr>
      <vt:lpstr>4. Get Connection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Example</vt:lpstr>
      <vt:lpstr>Example</vt:lpstr>
      <vt:lpstr>Example</vt:lpstr>
      <vt:lpstr>example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TOSHIBA</cp:lastModifiedBy>
  <cp:revision>141</cp:revision>
  <dcterms:created xsi:type="dcterms:W3CDTF">2010-12-07T16:34:00Z</dcterms:created>
  <dcterms:modified xsi:type="dcterms:W3CDTF">2010-12-09T10:12:22Z</dcterms:modified>
</cp:coreProperties>
</file>