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74" r:id="rId6"/>
    <p:sldId id="260" r:id="rId7"/>
    <p:sldId id="262" r:id="rId8"/>
    <p:sldId id="263" r:id="rId9"/>
    <p:sldId id="268" r:id="rId10"/>
    <p:sldId id="273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6" autoAdjust="0"/>
    <p:restoredTop sz="94660"/>
  </p:normalViewPr>
  <p:slideViewPr>
    <p:cSldViewPr>
      <p:cViewPr varScale="1">
        <p:scale>
          <a:sx n="69" d="100"/>
          <a:sy n="69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0A71-AC9D-420E-849E-74D2C9C7746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F19BF-C51C-471D-8548-317EDFA6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19BF-C51C-471D-8548-317EDFA655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141C-CAD3-4925-98FF-EEE1F1829A5A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C9DF-2509-466C-BAB9-E515853F4B1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BCD-EFC3-4358-9999-FE8926C51BB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A95C-D9BA-4602-9FAE-51B6EFDC015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584A-887D-43F7-90BD-DB35840F52B7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66A-966A-4E28-818D-FB5CB84E6041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5E5-9811-48DA-9357-CACEE762C2DF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B55D-56C8-443C-8D43-76398FCEDB30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7847-C87A-4EA7-9037-F6CC3FA23973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5C3-15F8-46C1-8767-A88764F8B26E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1EE-585B-42C6-BDED-153534F0793A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50E909-59FF-4B71-A7D1-1456F9D3571A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Examination Record Management System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0361" y="78814"/>
            <a:ext cx="10104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5210" y="314860"/>
            <a:ext cx="1300473" cy="705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_Name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5181697" y="231885"/>
            <a:ext cx="1219200" cy="8717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5212" y="60588"/>
            <a:ext cx="1300473" cy="286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0361" y="346656"/>
            <a:ext cx="1010458" cy="622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322249" y="1453702"/>
            <a:ext cx="1546394" cy="83450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4891" y="2603704"/>
            <a:ext cx="1461110" cy="306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_Roll No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4892" y="2918566"/>
            <a:ext cx="1461110" cy="608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Roll _No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  <a:endParaRPr lang="en-US" sz="1200" u="sng" dirty="0">
              <a:solidFill>
                <a:schemeClr val="tx2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114197" y="5175487"/>
            <a:ext cx="1506599" cy="7619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Academic-ID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8014" y="5112263"/>
            <a:ext cx="1305053" cy="3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8013" y="5390989"/>
            <a:ext cx="130505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1458609" y="280451"/>
            <a:ext cx="1575515" cy="77461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2869" y="1887728"/>
            <a:ext cx="1020852" cy="266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1932" y="2154638"/>
            <a:ext cx="1013927" cy="11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 _Name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Course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Semester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  <a:endParaRPr lang="en-US" sz="1200" u="sng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1009" y="3657502"/>
            <a:ext cx="140916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Marks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1009" y="3934463"/>
            <a:ext cx="1404385" cy="1778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Tutorial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Exam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Practical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Total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 Exam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Roll  _No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7343839" y="3855793"/>
            <a:ext cx="1503218" cy="95719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5249196" y="4037389"/>
            <a:ext cx="1371600" cy="75421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Roll _N0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1594556" y="3855793"/>
            <a:ext cx="1303624" cy="7398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 _code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344482" y="2021122"/>
            <a:ext cx="1102216" cy="80095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 _ID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871" y="886497"/>
            <a:ext cx="1001329" cy="268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User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871" y="1154805"/>
            <a:ext cx="1001329" cy="59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2"/>
                </a:solidFill>
              </a:rPr>
              <a:t>User _ID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_name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_Level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217868" y="2664235"/>
            <a:ext cx="1001329" cy="268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unconfirmed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217867" y="2932543"/>
            <a:ext cx="1001329" cy="59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2"/>
                </a:solidFill>
              </a:rPr>
              <a:t>User _ID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_name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password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683425" y="6400800"/>
            <a:ext cx="80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ER diagram of examination record management system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36" name="Straight Connector 335"/>
          <p:cNvCxnSpPr>
            <a:stCxn id="14" idx="2"/>
            <a:endCxn id="16" idx="0"/>
          </p:cNvCxnSpPr>
          <p:nvPr/>
        </p:nvCxnSpPr>
        <p:spPr>
          <a:xfrm>
            <a:off x="2246367" y="1055061"/>
            <a:ext cx="6928" cy="83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14" idx="3"/>
            <a:endCxn id="6" idx="1"/>
          </p:cNvCxnSpPr>
          <p:nvPr/>
        </p:nvCxnSpPr>
        <p:spPr>
          <a:xfrm flipV="1">
            <a:off x="3034124" y="658064"/>
            <a:ext cx="356237" cy="9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6" idx="3"/>
            <a:endCxn id="4" idx="1"/>
          </p:cNvCxnSpPr>
          <p:nvPr/>
        </p:nvCxnSpPr>
        <p:spPr>
          <a:xfrm>
            <a:off x="4400819" y="658064"/>
            <a:ext cx="780878" cy="9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4" idx="3"/>
            <a:endCxn id="3" idx="1"/>
          </p:cNvCxnSpPr>
          <p:nvPr/>
        </p:nvCxnSpPr>
        <p:spPr>
          <a:xfrm>
            <a:off x="6400897" y="667755"/>
            <a:ext cx="10443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" idx="2"/>
            <a:endCxn id="7" idx="0"/>
          </p:cNvCxnSpPr>
          <p:nvPr/>
        </p:nvCxnSpPr>
        <p:spPr>
          <a:xfrm flipH="1">
            <a:off x="8095446" y="1020651"/>
            <a:ext cx="1" cy="43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23" idx="0"/>
            <a:endCxn id="6" idx="2"/>
          </p:cNvCxnSpPr>
          <p:nvPr/>
        </p:nvCxnSpPr>
        <p:spPr>
          <a:xfrm flipV="1">
            <a:off x="3895590" y="969472"/>
            <a:ext cx="0" cy="105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22" idx="0"/>
            <a:endCxn id="17" idx="2"/>
          </p:cNvCxnSpPr>
          <p:nvPr/>
        </p:nvCxnSpPr>
        <p:spPr>
          <a:xfrm flipV="1">
            <a:off x="2246368" y="3302110"/>
            <a:ext cx="2528" cy="55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18" idx="0"/>
            <a:endCxn id="23" idx="2"/>
          </p:cNvCxnSpPr>
          <p:nvPr/>
        </p:nvCxnSpPr>
        <p:spPr>
          <a:xfrm flipV="1">
            <a:off x="3895590" y="2822076"/>
            <a:ext cx="0" cy="835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22" idx="2"/>
            <a:endCxn id="19" idx="1"/>
          </p:cNvCxnSpPr>
          <p:nvPr/>
        </p:nvCxnSpPr>
        <p:spPr>
          <a:xfrm rot="16200000" flipH="1">
            <a:off x="2604740" y="4237272"/>
            <a:ext cx="227896" cy="9446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7" idx="2"/>
            <a:endCxn id="8" idx="0"/>
          </p:cNvCxnSpPr>
          <p:nvPr/>
        </p:nvCxnSpPr>
        <p:spPr>
          <a:xfrm>
            <a:off x="8095446" y="2288205"/>
            <a:ext cx="0" cy="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stCxn id="10" idx="1"/>
            <a:endCxn id="21" idx="0"/>
          </p:cNvCxnSpPr>
          <p:nvPr/>
        </p:nvCxnSpPr>
        <p:spPr>
          <a:xfrm rot="10800000" flipV="1">
            <a:off x="5934996" y="3222651"/>
            <a:ext cx="1429896" cy="8147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endCxn id="21" idx="1"/>
          </p:cNvCxnSpPr>
          <p:nvPr/>
        </p:nvCxnSpPr>
        <p:spPr>
          <a:xfrm>
            <a:off x="4600170" y="4414498"/>
            <a:ext cx="6490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11" idx="1"/>
          </p:cNvCxnSpPr>
          <p:nvPr/>
        </p:nvCxnSpPr>
        <p:spPr>
          <a:xfrm flipH="1" flipV="1">
            <a:off x="4600170" y="5556472"/>
            <a:ext cx="5140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10" idx="2"/>
            <a:endCxn id="20" idx="0"/>
          </p:cNvCxnSpPr>
          <p:nvPr/>
        </p:nvCxnSpPr>
        <p:spPr>
          <a:xfrm>
            <a:off x="8095447" y="3526738"/>
            <a:ext cx="1" cy="329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20" idx="2"/>
            <a:endCxn id="12" idx="0"/>
          </p:cNvCxnSpPr>
          <p:nvPr/>
        </p:nvCxnSpPr>
        <p:spPr>
          <a:xfrm>
            <a:off x="8095448" y="4812989"/>
            <a:ext cx="25093" cy="299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11" idx="3"/>
          </p:cNvCxnSpPr>
          <p:nvPr/>
        </p:nvCxnSpPr>
        <p:spPr>
          <a:xfrm flipV="1">
            <a:off x="6620796" y="5556472"/>
            <a:ext cx="847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3014237" y="301249"/>
            <a:ext cx="314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1932304" y="138326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4446698" y="31486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1" name="TextBox 400"/>
          <p:cNvSpPr txBox="1"/>
          <p:nvPr/>
        </p:nvSpPr>
        <p:spPr>
          <a:xfrm>
            <a:off x="6875973" y="25963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>
            <a:off x="8189801" y="353033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7" name="TextBox 406"/>
          <p:cNvSpPr txBox="1"/>
          <p:nvPr/>
        </p:nvSpPr>
        <p:spPr>
          <a:xfrm>
            <a:off x="8247461" y="4759484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8189801" y="2234372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8179196" y="108437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7008187" y="2822076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6972918" y="512978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4686652" y="512768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4691856" y="3978996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2" name="TextBox 421"/>
          <p:cNvSpPr txBox="1"/>
          <p:nvPr/>
        </p:nvSpPr>
        <p:spPr>
          <a:xfrm>
            <a:off x="2755110" y="4390152"/>
            <a:ext cx="30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3" name="TextBox 422"/>
          <p:cNvSpPr txBox="1"/>
          <p:nvPr/>
        </p:nvSpPr>
        <p:spPr>
          <a:xfrm>
            <a:off x="3934254" y="3260687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4" name="TextBox 423"/>
          <p:cNvSpPr txBox="1"/>
          <p:nvPr/>
        </p:nvSpPr>
        <p:spPr>
          <a:xfrm>
            <a:off x="3942701" y="1020651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5" name="TextBox 424"/>
          <p:cNvSpPr txBox="1"/>
          <p:nvPr/>
        </p:nvSpPr>
        <p:spPr>
          <a:xfrm>
            <a:off x="1932304" y="3239789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Pros And Cons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Pros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Much faster and easier in managing examination records 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Reduce time cost and paper work.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As </a:t>
            </a:r>
            <a:r>
              <a:rPr lang="en-US" sz="1800" dirty="0">
                <a:solidFill>
                  <a:schemeClr val="tx2"/>
                </a:solidFill>
              </a:rPr>
              <a:t>o</a:t>
            </a:r>
            <a:r>
              <a:rPr lang="en-US" sz="1800" dirty="0" smtClean="0">
                <a:solidFill>
                  <a:schemeClr val="tx2"/>
                </a:solidFill>
              </a:rPr>
              <a:t>nly one person is enough to use this project , we can reduce man-power.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Cons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Our project is not still complete 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is not user friendly now.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And it is not compactable with the schema  we used now in our exam systems.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13" y="210243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Future Plan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8001000" cy="46482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Later, we can able to manage about credit marks of each subject.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Also students can be able to view their marks  by using our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And then we are willing to print exam result forms for students.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 have also a plan to add necessary data asked by teachers.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Although our system is not a complete system and not user friendly ,we  will update  our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project to complete.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276600"/>
            <a:ext cx="8382000" cy="6096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Thank You!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Group B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Members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i="1" dirty="0" smtClean="0">
                <a:solidFill>
                  <a:schemeClr val="tx2"/>
                </a:solidFill>
              </a:rPr>
              <a:t>Vann Neight</a:t>
            </a:r>
            <a:r>
              <a:rPr lang="en-US" sz="1800" i="1" dirty="0">
                <a:solidFill>
                  <a:schemeClr val="tx2"/>
                </a:solidFill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</a:rPr>
              <a:t>Thawng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Myat Noe Thar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Min Htet Aung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Hein Htet Thura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Tin May Khaing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Htet Hsu Naychi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Lwin Thandar Aung</a:t>
            </a:r>
          </a:p>
          <a:p>
            <a:endParaRPr lang="en-US" sz="18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Outline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tx2"/>
                </a:solidFill>
              </a:rPr>
              <a:t>Introduction to our project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Objective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Flow charts of exam record  system in university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Flow charts of our project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ER diagram 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Pros and Cons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Future Plan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 to our project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792480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Our system is the examination record management system.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helps you to manage the exam record easier and faster ,executing the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 this project ,this includes three sessions which go into detail from data inserting to producing final results.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Three sessions consist of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1.Inserting marks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2.Viewing marks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3.Creation of new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Languages and Application used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Languages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J2SE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SQL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Eclipse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mySQL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Objective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i="1" dirty="0" smtClean="0">
                <a:solidFill>
                  <a:schemeClr val="tx2"/>
                </a:solidFill>
              </a:rPr>
              <a:t>To make easier in examination record management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reduce time consumption for staff in student affair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have a better performance for the examination record system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reduce paper work </a:t>
            </a:r>
          </a:p>
          <a:p>
            <a:endParaRPr lang="en-US" i="1" dirty="0" smtClean="0">
              <a:solidFill>
                <a:srgbClr val="FFC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2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96000"/>
                <a:shade val="100000"/>
                <a:alpha val="100000"/>
                <a:satMod val="140000"/>
              </a:schemeClr>
            </a:gs>
            <a:gs pos="52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31" y="-107835"/>
            <a:ext cx="8229600" cy="762000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Marking System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6765" y="958208"/>
            <a:ext cx="1447800" cy="633845"/>
          </a:xfrm>
          <a:prstGeom prst="roundRect">
            <a:avLst>
              <a:gd name="adj" fmla="val 34973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Semester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Exam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2016264" y="2199343"/>
            <a:ext cx="18288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Marks&gt;=50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20" idx="1"/>
          </p:cNvCxnSpPr>
          <p:nvPr/>
        </p:nvCxnSpPr>
        <p:spPr>
          <a:xfrm>
            <a:off x="3845064" y="2618443"/>
            <a:ext cx="776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1979" y="22491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21621" y="2332693"/>
            <a:ext cx="1295400" cy="571500"/>
          </a:xfrm>
          <a:prstGeom prst="roundRect">
            <a:avLst>
              <a:gd name="adj" fmla="val 213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1477" y="4213059"/>
            <a:ext cx="14478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Excellence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0665" y="3168325"/>
            <a:ext cx="5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604303" y="3352991"/>
            <a:ext cx="12954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ReExam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4375703" y="4242155"/>
            <a:ext cx="17526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Marks&lt;50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566203" y="5711196"/>
            <a:ext cx="1371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968836" y="4333009"/>
            <a:ext cx="1371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6" name="Straight Arrow Connector 85"/>
          <p:cNvCxnSpPr>
            <a:stCxn id="20" idx="2"/>
            <a:endCxn id="80" idx="0"/>
          </p:cNvCxnSpPr>
          <p:nvPr/>
        </p:nvCxnSpPr>
        <p:spPr>
          <a:xfrm flipH="1">
            <a:off x="5252003" y="2904193"/>
            <a:ext cx="17318" cy="448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2"/>
            <a:endCxn id="81" idx="0"/>
          </p:cNvCxnSpPr>
          <p:nvPr/>
        </p:nvCxnSpPr>
        <p:spPr>
          <a:xfrm>
            <a:off x="5252003" y="3924491"/>
            <a:ext cx="0" cy="317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1" idx="2"/>
            <a:endCxn id="83" idx="0"/>
          </p:cNvCxnSpPr>
          <p:nvPr/>
        </p:nvCxnSpPr>
        <p:spPr>
          <a:xfrm>
            <a:off x="5252003" y="5080355"/>
            <a:ext cx="0" cy="630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1" idx="3"/>
            <a:endCxn id="84" idx="1"/>
          </p:cNvCxnSpPr>
          <p:nvPr/>
        </p:nvCxnSpPr>
        <p:spPr>
          <a:xfrm flipV="1">
            <a:off x="6128303" y="4637809"/>
            <a:ext cx="840533" cy="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18946" y="4148527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50115" y="513231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Flowchart: Decision 42"/>
          <p:cNvSpPr/>
          <p:nvPr/>
        </p:nvSpPr>
        <p:spPr>
          <a:xfrm>
            <a:off x="2016265" y="4082725"/>
            <a:ext cx="18288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Marks&gt;=85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 flipH="1">
            <a:off x="2930664" y="1592053"/>
            <a:ext cx="1" cy="60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43" idx="0"/>
          </p:cNvCxnSpPr>
          <p:nvPr/>
        </p:nvCxnSpPr>
        <p:spPr>
          <a:xfrm>
            <a:off x="2930664" y="3037543"/>
            <a:ext cx="1" cy="1045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  <a:endCxn id="32" idx="3"/>
          </p:cNvCxnSpPr>
          <p:nvPr/>
        </p:nvCxnSpPr>
        <p:spPr>
          <a:xfrm flipH="1">
            <a:off x="1619277" y="4501825"/>
            <a:ext cx="396988" cy="1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58100" y="4028393"/>
            <a:ext cx="59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63357" y="52192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7" name="Flowchart: Connector 96"/>
          <p:cNvSpPr/>
          <p:nvPr/>
        </p:nvSpPr>
        <p:spPr>
          <a:xfrm>
            <a:off x="2799895" y="5871865"/>
            <a:ext cx="261539" cy="28826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99"/>
          <p:cNvCxnSpPr>
            <a:stCxn id="32" idx="2"/>
            <a:endCxn id="97" idx="2"/>
          </p:cNvCxnSpPr>
          <p:nvPr/>
        </p:nvCxnSpPr>
        <p:spPr>
          <a:xfrm rot="16200000" flipH="1">
            <a:off x="1250967" y="4467069"/>
            <a:ext cx="1193338" cy="1904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3" idx="2"/>
            <a:endCxn id="97" idx="0"/>
          </p:cNvCxnSpPr>
          <p:nvPr/>
        </p:nvCxnSpPr>
        <p:spPr>
          <a:xfrm>
            <a:off x="2930665" y="4920925"/>
            <a:ext cx="0" cy="950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83" idx="1"/>
          </p:cNvCxnSpPr>
          <p:nvPr/>
        </p:nvCxnSpPr>
        <p:spPr>
          <a:xfrm flipV="1">
            <a:off x="3061434" y="6015996"/>
            <a:ext cx="150476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05" y="0"/>
            <a:ext cx="8229600" cy="838200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Examination System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56921" y="1223331"/>
            <a:ext cx="1816323" cy="1447799"/>
          </a:xfrm>
          <a:prstGeom prst="roundRect">
            <a:avLst>
              <a:gd name="adj" fmla="val 1690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Semester Exam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&amp;&amp;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baseline="30000" dirty="0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Semester Exam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035121" y="5361904"/>
            <a:ext cx="1866901" cy="126749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Two Semester’s total marks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43600" y="5511961"/>
            <a:ext cx="1676400" cy="9650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New Course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92271" y="4389549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 Current Course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3063025" y="3087290"/>
            <a:ext cx="1797140" cy="888642"/>
          </a:xfrm>
          <a:prstGeom prst="flowChartDecision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7" name="Straight Arrow Connector 46"/>
          <p:cNvCxnSpPr>
            <a:stCxn id="75" idx="3"/>
            <a:endCxn id="76" idx="1"/>
          </p:cNvCxnSpPr>
          <p:nvPr/>
        </p:nvCxnSpPr>
        <p:spPr>
          <a:xfrm flipV="1">
            <a:off x="4902022" y="5994481"/>
            <a:ext cx="1041578" cy="117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58899" y="4006040"/>
            <a:ext cx="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03354" y="4084749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 Current Course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67400" y="2869842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Current Course</a:t>
            </a:r>
          </a:p>
        </p:txBody>
      </p:sp>
      <p:cxnSp>
        <p:nvCxnSpPr>
          <p:cNvPr id="53" name="Straight Connector 52"/>
          <p:cNvCxnSpPr>
            <a:stCxn id="32" idx="3"/>
          </p:cNvCxnSpPr>
          <p:nvPr/>
        </p:nvCxnSpPr>
        <p:spPr>
          <a:xfrm>
            <a:off x="4860165" y="3531611"/>
            <a:ext cx="39763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531611"/>
            <a:ext cx="0" cy="735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257800" y="4250028"/>
            <a:ext cx="653603" cy="1287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45676" y="3110110"/>
            <a:ext cx="57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0" name="Straight Arrow Connector 79"/>
          <p:cNvCxnSpPr>
            <a:stCxn id="59" idx="0"/>
          </p:cNvCxnSpPr>
          <p:nvPr/>
        </p:nvCxnSpPr>
        <p:spPr>
          <a:xfrm flipV="1">
            <a:off x="6779654" y="3479442"/>
            <a:ext cx="2146" cy="60530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8530" y="2201213"/>
            <a:ext cx="0" cy="67292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60166" y="2201213"/>
            <a:ext cx="1888364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6" idx="3"/>
          </p:cNvCxnSpPr>
          <p:nvPr/>
        </p:nvCxnSpPr>
        <p:spPr>
          <a:xfrm flipV="1">
            <a:off x="7620000" y="5994480"/>
            <a:ext cx="914400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534400" y="1524000"/>
            <a:ext cx="0" cy="44704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73244" y="1524000"/>
            <a:ext cx="3661156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2" idx="2"/>
            <a:endCxn id="30" idx="0"/>
          </p:cNvCxnSpPr>
          <p:nvPr/>
        </p:nvCxnSpPr>
        <p:spPr>
          <a:xfrm>
            <a:off x="3961595" y="3975932"/>
            <a:ext cx="6976" cy="41361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2"/>
            <a:endCxn id="75" idx="0"/>
          </p:cNvCxnSpPr>
          <p:nvPr/>
        </p:nvCxnSpPr>
        <p:spPr>
          <a:xfrm>
            <a:off x="3968571" y="4999149"/>
            <a:ext cx="1" cy="36275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32" idx="0"/>
          </p:cNvCxnSpPr>
          <p:nvPr/>
        </p:nvCxnSpPr>
        <p:spPr>
          <a:xfrm flipH="1">
            <a:off x="3961595" y="2671130"/>
            <a:ext cx="3488" cy="41616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3048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050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1371600" y="42071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3352800" y="154010"/>
            <a:ext cx="1371600" cy="533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User Level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390900" y="1137496"/>
            <a:ext cx="1295400" cy="762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Level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8" idx="4"/>
            <a:endCxn id="19" idx="0"/>
          </p:cNvCxnSpPr>
          <p:nvPr/>
        </p:nvCxnSpPr>
        <p:spPr>
          <a:xfrm>
            <a:off x="4038600" y="687410"/>
            <a:ext cx="0" cy="450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7032" y="1844761"/>
            <a:ext cx="1693572" cy="8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Approve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User account request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7" name="Elbow Connector 26"/>
          <p:cNvCxnSpPr>
            <a:stCxn id="19" idx="1"/>
            <a:endCxn id="25" idx="0"/>
          </p:cNvCxnSpPr>
          <p:nvPr/>
        </p:nvCxnSpPr>
        <p:spPr>
          <a:xfrm rot="10800000" flipV="1">
            <a:off x="1733818" y="1518495"/>
            <a:ext cx="1657082" cy="3262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0604" y="114916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Admin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>
            <a:stCxn id="4" idx="3"/>
            <a:endCxn id="8" idx="2"/>
          </p:cNvCxnSpPr>
          <p:nvPr/>
        </p:nvCxnSpPr>
        <p:spPr>
          <a:xfrm>
            <a:off x="2971800" y="420710"/>
            <a:ext cx="518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23268" y="1224293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Choose Option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8" name="Straight Arrow Connector 47"/>
          <p:cNvCxnSpPr>
            <a:stCxn id="19" idx="3"/>
            <a:endCxn id="43" idx="1"/>
          </p:cNvCxnSpPr>
          <p:nvPr/>
        </p:nvCxnSpPr>
        <p:spPr>
          <a:xfrm>
            <a:off x="4686300" y="1518496"/>
            <a:ext cx="636968" cy="10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9960" y="2514600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Exam Marks Insertion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23268" y="2596303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Create New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19955" y="2616827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Exam Marks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5833808" y="1977278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43" idx="2"/>
            <a:endCxn id="56" idx="0"/>
          </p:cNvCxnSpPr>
          <p:nvPr/>
        </p:nvCxnSpPr>
        <p:spPr>
          <a:xfrm>
            <a:off x="5970968" y="1833893"/>
            <a:ext cx="0" cy="14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2"/>
            <a:endCxn id="52" idx="0"/>
          </p:cNvCxnSpPr>
          <p:nvPr/>
        </p:nvCxnSpPr>
        <p:spPr>
          <a:xfrm rot="10800000" flipV="1">
            <a:off x="4137660" y="2114438"/>
            <a:ext cx="1696148" cy="4001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/>
          <p:cNvSpPr/>
          <p:nvPr/>
        </p:nvSpPr>
        <p:spPr>
          <a:xfrm>
            <a:off x="4486708" y="4766255"/>
            <a:ext cx="1110964" cy="14478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Database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31498" y="4905379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   </a:t>
            </a:r>
            <a:r>
              <a:rPr lang="en-US" sz="1400" dirty="0" smtClean="0">
                <a:solidFill>
                  <a:schemeClr val="tx2"/>
                </a:solidFill>
              </a:rPr>
              <a:t>  Student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Marks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Major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Academic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Subject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37891" y="5185354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Retrieve Data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8" name="Straight Arrow Connector 97"/>
          <p:cNvCxnSpPr>
            <a:stCxn id="72" idx="4"/>
            <a:endCxn id="96" idx="1"/>
          </p:cNvCxnSpPr>
          <p:nvPr/>
        </p:nvCxnSpPr>
        <p:spPr>
          <a:xfrm flipV="1">
            <a:off x="5597672" y="5490154"/>
            <a:ext cx="114021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6" idx="6"/>
            <a:endCxn id="55" idx="0"/>
          </p:cNvCxnSpPr>
          <p:nvPr/>
        </p:nvCxnSpPr>
        <p:spPr>
          <a:xfrm>
            <a:off x="6108128" y="2114438"/>
            <a:ext cx="1259527" cy="50238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6" idx="4"/>
            <a:endCxn id="53" idx="0"/>
          </p:cNvCxnSpPr>
          <p:nvPr/>
        </p:nvCxnSpPr>
        <p:spPr>
          <a:xfrm>
            <a:off x="5970968" y="2251598"/>
            <a:ext cx="0" cy="344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6" idx="0"/>
            <a:endCxn id="55" idx="2"/>
          </p:cNvCxnSpPr>
          <p:nvPr/>
        </p:nvCxnSpPr>
        <p:spPr>
          <a:xfrm flipH="1" flipV="1">
            <a:off x="7367655" y="3226427"/>
            <a:ext cx="17936" cy="1958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/>
          <p:cNvSpPr/>
          <p:nvPr/>
        </p:nvSpPr>
        <p:spPr>
          <a:xfrm>
            <a:off x="4905030" y="3935153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Elbow Connector 145"/>
          <p:cNvCxnSpPr>
            <a:stCxn id="52" idx="2"/>
            <a:endCxn id="144" idx="0"/>
          </p:cNvCxnSpPr>
          <p:nvPr/>
        </p:nvCxnSpPr>
        <p:spPr>
          <a:xfrm rot="16200000" flipH="1">
            <a:off x="4184449" y="3077411"/>
            <a:ext cx="810953" cy="9045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53" idx="2"/>
            <a:endCxn id="144" idx="6"/>
          </p:cNvCxnSpPr>
          <p:nvPr/>
        </p:nvCxnSpPr>
        <p:spPr>
          <a:xfrm rot="5400000">
            <a:off x="5141954" y="3243299"/>
            <a:ext cx="866410" cy="7916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4"/>
            <a:endCxn id="72" idx="1"/>
          </p:cNvCxnSpPr>
          <p:nvPr/>
        </p:nvCxnSpPr>
        <p:spPr>
          <a:xfrm>
            <a:off x="5042190" y="4209473"/>
            <a:ext cx="0" cy="556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ight Brace 155"/>
          <p:cNvSpPr/>
          <p:nvPr/>
        </p:nvSpPr>
        <p:spPr>
          <a:xfrm>
            <a:off x="4308763" y="4905379"/>
            <a:ext cx="177945" cy="11695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Elbow Connector 162"/>
          <p:cNvCxnSpPr>
            <a:stCxn id="25" idx="2"/>
            <a:endCxn id="144" idx="2"/>
          </p:cNvCxnSpPr>
          <p:nvPr/>
        </p:nvCxnSpPr>
        <p:spPr>
          <a:xfrm rot="16200000" flipH="1">
            <a:off x="2608791" y="1776074"/>
            <a:ext cx="1421266" cy="31712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ultidocument 163"/>
          <p:cNvSpPr/>
          <p:nvPr/>
        </p:nvSpPr>
        <p:spPr>
          <a:xfrm>
            <a:off x="7848600" y="1650257"/>
            <a:ext cx="1060704" cy="75895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72" name="Elbow Connector 171"/>
          <p:cNvCxnSpPr>
            <a:stCxn id="55" idx="3"/>
            <a:endCxn id="164" idx="2"/>
          </p:cNvCxnSpPr>
          <p:nvPr/>
        </p:nvCxnSpPr>
        <p:spPr>
          <a:xfrm flipV="1">
            <a:off x="8015355" y="2380467"/>
            <a:ext cx="289839" cy="5411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219200" y="6324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Fig: Flow Chart of our project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2648" y="1039627"/>
            <a:ext cx="66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Staff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10482</TotalTime>
  <Words>498</Words>
  <Application>Microsoft Office PowerPoint</Application>
  <PresentationFormat>On-screen Show (4:3)</PresentationFormat>
  <Paragraphs>178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Horizon</vt:lpstr>
      <vt:lpstr>Examination Record Management System</vt:lpstr>
      <vt:lpstr>PowerPoint Presentation</vt:lpstr>
      <vt:lpstr>PowerPoint Presentation</vt:lpstr>
      <vt:lpstr>Introduction to our project</vt:lpstr>
      <vt:lpstr>Languages and Application used</vt:lpstr>
      <vt:lpstr>PowerPoint Presentation</vt:lpstr>
      <vt:lpstr>Marking System</vt:lpstr>
      <vt:lpstr>Examination System</vt:lpstr>
      <vt:lpstr>PowerPoint Presentation</vt:lpstr>
      <vt:lpstr>PowerPoint Presentation</vt:lpstr>
      <vt:lpstr>Pros And Cons</vt:lpstr>
      <vt:lpstr>Future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107</cp:revision>
  <dcterms:created xsi:type="dcterms:W3CDTF">2019-01-08T04:58:15Z</dcterms:created>
  <dcterms:modified xsi:type="dcterms:W3CDTF">2019-02-26T17:34:10Z</dcterms:modified>
</cp:coreProperties>
</file>