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sldIdLst>
    <p:sldId id="256" r:id="rId2"/>
    <p:sldId id="257" r:id="rId3"/>
    <p:sldId id="259" r:id="rId4"/>
    <p:sldId id="269" r:id="rId5"/>
    <p:sldId id="274" r:id="rId6"/>
    <p:sldId id="260" r:id="rId7"/>
    <p:sldId id="262" r:id="rId8"/>
    <p:sldId id="263" r:id="rId9"/>
    <p:sldId id="268" r:id="rId10"/>
    <p:sldId id="273" r:id="rId11"/>
    <p:sldId id="267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6" autoAdjust="0"/>
    <p:restoredTop sz="94660"/>
  </p:normalViewPr>
  <p:slideViewPr>
    <p:cSldViewPr>
      <p:cViewPr varScale="1">
        <p:scale>
          <a:sx n="74" d="100"/>
          <a:sy n="74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A0A71-AC9D-420E-849E-74D2C9C7746D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F19BF-C51C-471D-8548-317EDFA65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F19BF-C51C-471D-8548-317EDFA655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141C-CAD3-4925-98FF-EEE1F1829A5A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C9DF-2509-466C-BAB9-E515853F4B14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EBCD-EFC3-4358-9999-FE8926C51BB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A95C-D9BA-4602-9FAE-51B6EFDC0153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584A-887D-43F7-90BD-DB35840F52B7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66A-966A-4E28-818D-FB5CB84E6041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5E5-9811-48DA-9357-CACEE762C2DF}" type="datetime1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B55D-56C8-443C-8D43-76398FCEDB30}" type="datetime1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7847-C87A-4EA7-9037-F6CC3FA23973}" type="datetime1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25C3-15F8-46C1-8767-A88764F8B26E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61EE-585B-42C6-BDED-153534F0793A}" type="datetime1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50E909-59FF-4B71-A7D1-1456F9D3571A}" type="datetime1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33673EF-E5F3-4DA4-9E04-5D8908FB54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Examination Record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41856"/>
            <a:ext cx="1981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Major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04849" y="392805"/>
            <a:ext cx="1981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Major _ID</a:t>
            </a:r>
          </a:p>
          <a:p>
            <a:pPr algn="ctr"/>
            <a:r>
              <a:rPr lang="en-US" u="sng" dirty="0" smtClean="0">
                <a:solidFill>
                  <a:schemeClr val="tx2"/>
                </a:solidFill>
              </a:rPr>
              <a:t>Student _ID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Student _Name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4739424" y="18245"/>
            <a:ext cx="1828800" cy="12036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Major-ID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04849" y="88005"/>
            <a:ext cx="1981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Student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346656"/>
            <a:ext cx="1981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/>
                </a:solidFill>
              </a:rPr>
              <a:t>Major _ID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Major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199291" y="1459605"/>
            <a:ext cx="1828800" cy="12036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Student-ID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37049" y="3000778"/>
            <a:ext cx="2000515" cy="306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Student _Roll 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8460" y="3294845"/>
            <a:ext cx="1982274" cy="731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/>
                </a:solidFill>
              </a:rPr>
              <a:t>Roll _No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Student _ID</a:t>
            </a:r>
          </a:p>
          <a:p>
            <a:pPr algn="ctr"/>
            <a:r>
              <a:rPr lang="en-US" u="sng" dirty="0" smtClean="0">
                <a:solidFill>
                  <a:schemeClr val="tx2"/>
                </a:solidFill>
              </a:rPr>
              <a:t>Academic _ID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7277638" y="4316569"/>
            <a:ext cx="1828800" cy="12036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Academic-ID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7049" y="5722513"/>
            <a:ext cx="1981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Academic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487" y="6040192"/>
            <a:ext cx="200052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/>
                </a:solidFill>
              </a:rPr>
              <a:t>Academic _ID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Academic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924837" y="1286814"/>
            <a:ext cx="1828800" cy="12036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Major-ID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20911" y="2185652"/>
            <a:ext cx="1941489" cy="309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Subject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20911" y="2494744"/>
            <a:ext cx="1941489" cy="1532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smtClean="0">
                <a:solidFill>
                  <a:schemeClr val="tx2"/>
                </a:solidFill>
              </a:rPr>
              <a:t>Subject _code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Subject _Name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Course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Semester</a:t>
            </a:r>
          </a:p>
          <a:p>
            <a:pPr algn="ctr"/>
            <a:r>
              <a:rPr lang="en-US" sz="1600" u="sng" dirty="0" smtClean="0">
                <a:solidFill>
                  <a:schemeClr val="tx2"/>
                </a:solidFill>
              </a:rPr>
              <a:t>Major _ID</a:t>
            </a:r>
            <a:endParaRPr lang="en-US" sz="1600" u="sng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1200" y="4324620"/>
            <a:ext cx="1981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1198" y="4629420"/>
            <a:ext cx="1943640" cy="2152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Tutorial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Exam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Practical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Total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Re Exam</a:t>
            </a:r>
          </a:p>
          <a:p>
            <a:pPr algn="ctr"/>
            <a:r>
              <a:rPr lang="en-US" sz="1600" u="sng" dirty="0" smtClean="0">
                <a:solidFill>
                  <a:schemeClr val="tx2"/>
                </a:solidFill>
              </a:rPr>
              <a:t>Subject _Code</a:t>
            </a:r>
          </a:p>
          <a:p>
            <a:pPr algn="ctr"/>
            <a:r>
              <a:rPr lang="en-US" sz="1600" u="sng" dirty="0" smtClean="0">
                <a:solidFill>
                  <a:schemeClr val="tx2"/>
                </a:solidFill>
              </a:rPr>
              <a:t>Academic _ID</a:t>
            </a:r>
          </a:p>
          <a:p>
            <a:pPr algn="ctr"/>
            <a:r>
              <a:rPr lang="en-US" sz="1600" u="sng" dirty="0" smtClean="0">
                <a:solidFill>
                  <a:schemeClr val="tx2"/>
                </a:solidFill>
              </a:rPr>
              <a:t>Roll  _No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Major _ID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585952" y="5649801"/>
            <a:ext cx="1828800" cy="12036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Academic-ID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4648200" y="3875201"/>
            <a:ext cx="1828800" cy="12036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Roll _N0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4839237" y="2457182"/>
            <a:ext cx="1828800" cy="12036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Subject _code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-35416" y="2518090"/>
            <a:ext cx="1828800" cy="12036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Major _ID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871" y="886497"/>
            <a:ext cx="1588391" cy="266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User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871" y="1154805"/>
            <a:ext cx="1588391" cy="799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2"/>
                </a:solidFill>
              </a:rPr>
              <a:t>User _ID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User _name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User _Level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962400" y="620064"/>
            <a:ext cx="876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</p:cNvCxnSpPr>
          <p:nvPr/>
        </p:nvCxnSpPr>
        <p:spPr>
          <a:xfrm>
            <a:off x="6568224" y="620064"/>
            <a:ext cx="568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2"/>
          </p:cNvCxnSpPr>
          <p:nvPr/>
        </p:nvCxnSpPr>
        <p:spPr>
          <a:xfrm>
            <a:off x="8095449" y="1154805"/>
            <a:ext cx="0" cy="399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2"/>
            <a:endCxn id="8" idx="0"/>
          </p:cNvCxnSpPr>
          <p:nvPr/>
        </p:nvCxnSpPr>
        <p:spPr>
          <a:xfrm>
            <a:off x="8113691" y="2663243"/>
            <a:ext cx="23616" cy="33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0"/>
          </p:cNvCxnSpPr>
          <p:nvPr/>
        </p:nvCxnSpPr>
        <p:spPr>
          <a:xfrm>
            <a:off x="8192038" y="4026795"/>
            <a:ext cx="0" cy="28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2"/>
          </p:cNvCxnSpPr>
          <p:nvPr/>
        </p:nvCxnSpPr>
        <p:spPr>
          <a:xfrm>
            <a:off x="8192038" y="5520207"/>
            <a:ext cx="0" cy="223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63240" y="6251620"/>
            <a:ext cx="7802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1"/>
          </p:cNvCxnSpPr>
          <p:nvPr/>
        </p:nvCxnSpPr>
        <p:spPr>
          <a:xfrm flipH="1">
            <a:off x="3924837" y="6251620"/>
            <a:ext cx="66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" idx="2"/>
          </p:cNvCxnSpPr>
          <p:nvPr/>
        </p:nvCxnSpPr>
        <p:spPr>
          <a:xfrm rot="16200000" flipH="1">
            <a:off x="3058330" y="1022125"/>
            <a:ext cx="779977" cy="953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2"/>
          </p:cNvCxnSpPr>
          <p:nvPr/>
        </p:nvCxnSpPr>
        <p:spPr>
          <a:xfrm rot="5400000">
            <a:off x="4230040" y="2222813"/>
            <a:ext cx="341558" cy="876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7" idx="3"/>
          </p:cNvCxnSpPr>
          <p:nvPr/>
        </p:nvCxnSpPr>
        <p:spPr>
          <a:xfrm flipV="1">
            <a:off x="3962400" y="3260769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219200" y="3505200"/>
            <a:ext cx="7619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3" idx="2"/>
            <a:endCxn id="19" idx="1"/>
          </p:cNvCxnSpPr>
          <p:nvPr/>
        </p:nvCxnSpPr>
        <p:spPr>
          <a:xfrm rot="16200000" flipH="1">
            <a:off x="438150" y="4162562"/>
            <a:ext cx="1983882" cy="11022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0" idx="1"/>
            <a:endCxn id="21" idx="3"/>
          </p:cNvCxnSpPr>
          <p:nvPr/>
        </p:nvCxnSpPr>
        <p:spPr>
          <a:xfrm rot="10800000" flipV="1">
            <a:off x="6477000" y="3660820"/>
            <a:ext cx="651460" cy="81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1" idx="1"/>
          </p:cNvCxnSpPr>
          <p:nvPr/>
        </p:nvCxnSpPr>
        <p:spPr>
          <a:xfrm rot="10800000" flipV="1">
            <a:off x="3962400" y="4477019"/>
            <a:ext cx="685800" cy="6018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2" idx="2"/>
          </p:cNvCxnSpPr>
          <p:nvPr/>
        </p:nvCxnSpPr>
        <p:spPr>
          <a:xfrm flipH="1">
            <a:off x="4400819" y="3660820"/>
            <a:ext cx="13528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400819" y="3660820"/>
            <a:ext cx="0" cy="51086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971799" y="4171682"/>
            <a:ext cx="14290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8" idx="0"/>
          </p:cNvCxnSpPr>
          <p:nvPr/>
        </p:nvCxnSpPr>
        <p:spPr>
          <a:xfrm>
            <a:off x="2971798" y="4171682"/>
            <a:ext cx="2" cy="152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13" y="210243"/>
            <a:ext cx="7924800" cy="1143000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47800"/>
            <a:ext cx="8001000" cy="4648200"/>
          </a:xfrm>
        </p:spPr>
        <p:txBody>
          <a:bodyPr/>
          <a:lstStyle/>
          <a:p>
            <a:r>
              <a:rPr lang="en-US" dirty="0" smtClean="0"/>
              <a:t>Later, we can able to manage about credit marks of each subject.</a:t>
            </a:r>
          </a:p>
          <a:p>
            <a:r>
              <a:rPr lang="en-US" dirty="0" smtClean="0"/>
              <a:t>Also students can be able to view their marks  by using our project.</a:t>
            </a:r>
          </a:p>
          <a:p>
            <a:r>
              <a:rPr lang="en-US" dirty="0" smtClean="0"/>
              <a:t>And then we are willing to print exam result forms for students.</a:t>
            </a:r>
          </a:p>
          <a:p>
            <a:r>
              <a:rPr lang="en-US" dirty="0" smtClean="0"/>
              <a:t>We have also a plan to add necessary data asked by teachers.</a:t>
            </a:r>
          </a:p>
          <a:p>
            <a:r>
              <a:rPr lang="en-US" dirty="0" smtClean="0"/>
              <a:t>Although our system is not a complete system and not user friendly ,we  will update  our </a:t>
            </a:r>
            <a:r>
              <a:rPr lang="en-US" dirty="0"/>
              <a:t> </a:t>
            </a:r>
            <a:r>
              <a:rPr lang="en-US" dirty="0" smtClean="0"/>
              <a:t>project to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Pros</a:t>
            </a:r>
          </a:p>
          <a:p>
            <a:r>
              <a:rPr lang="en-US" sz="1800" dirty="0" smtClean="0"/>
              <a:t>Much faster and easier in managing examination records .</a:t>
            </a:r>
          </a:p>
          <a:p>
            <a:r>
              <a:rPr lang="en-US" sz="1800" dirty="0" smtClean="0"/>
              <a:t>Reduce time cost and paper work.</a:t>
            </a:r>
          </a:p>
          <a:p>
            <a:r>
              <a:rPr lang="en-US" sz="1800" dirty="0" smtClean="0"/>
              <a:t>As </a:t>
            </a:r>
            <a:r>
              <a:rPr lang="en-US" sz="1800" dirty="0"/>
              <a:t>o</a:t>
            </a:r>
            <a:r>
              <a:rPr lang="en-US" sz="1800" dirty="0" smtClean="0"/>
              <a:t>nly one person is enough to use this project , we can reduce man-power.</a:t>
            </a:r>
          </a:p>
          <a:p>
            <a:pPr marL="0" indent="0">
              <a:buNone/>
            </a:pPr>
            <a:r>
              <a:rPr lang="en-US" sz="2800" dirty="0" smtClean="0"/>
              <a:t>Cons</a:t>
            </a:r>
          </a:p>
          <a:p>
            <a:r>
              <a:rPr lang="en-US" dirty="0" smtClean="0"/>
              <a:t>Our project is not still complete .</a:t>
            </a:r>
          </a:p>
          <a:p>
            <a:r>
              <a:rPr lang="en-US" dirty="0" smtClean="0"/>
              <a:t>It is not user friendly now.</a:t>
            </a:r>
          </a:p>
          <a:p>
            <a:r>
              <a:rPr lang="en-US" dirty="0" smtClean="0"/>
              <a:t>And it is not compactable with the schema  we used now in our exam systems.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276600"/>
            <a:ext cx="8382000" cy="609600"/>
          </a:xfrm>
        </p:spPr>
        <p:txBody>
          <a:bodyPr/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89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Group B</a:t>
            </a:r>
          </a:p>
          <a:p>
            <a:endParaRPr lang="en-US" dirty="0"/>
          </a:p>
          <a:p>
            <a:r>
              <a:rPr lang="en-US" b="1" dirty="0" smtClean="0"/>
              <a:t>Members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i="1" dirty="0" smtClean="0"/>
              <a:t>Lwin Thandar Aung</a:t>
            </a:r>
          </a:p>
          <a:p>
            <a:r>
              <a:rPr lang="en-US" sz="1800" i="1" dirty="0" smtClean="0"/>
              <a:t>Vann Neight</a:t>
            </a:r>
            <a:r>
              <a:rPr lang="en-US" sz="1800" i="1" dirty="0"/>
              <a:t> </a:t>
            </a:r>
            <a:r>
              <a:rPr lang="en-US" sz="1800" i="1" dirty="0" smtClean="0"/>
              <a:t>Thawng</a:t>
            </a:r>
          </a:p>
          <a:p>
            <a:r>
              <a:rPr lang="en-US" sz="1800" i="1" dirty="0" smtClean="0"/>
              <a:t>Myat Noe Thar</a:t>
            </a:r>
          </a:p>
          <a:p>
            <a:r>
              <a:rPr lang="en-US" sz="1800" i="1" dirty="0" smtClean="0"/>
              <a:t>Min Htet Aung</a:t>
            </a:r>
          </a:p>
          <a:p>
            <a:r>
              <a:rPr lang="en-US" sz="1800" i="1" dirty="0" smtClean="0"/>
              <a:t>Hein Htet Thura</a:t>
            </a:r>
          </a:p>
          <a:p>
            <a:r>
              <a:rPr lang="en-US" sz="1800" i="1" dirty="0" smtClean="0"/>
              <a:t>Tin May Khaing</a:t>
            </a:r>
          </a:p>
          <a:p>
            <a:r>
              <a:rPr lang="en-US" sz="1800" i="1" dirty="0" smtClean="0"/>
              <a:t>Htet Hsu Naychi</a:t>
            </a:r>
          </a:p>
        </p:txBody>
      </p:sp>
    </p:spTree>
    <p:extLst>
      <p:ext uri="{BB962C8B-B14F-4D97-AF65-F5344CB8AC3E}">
        <p14:creationId xmlns:p14="http://schemas.microsoft.com/office/powerpoint/2010/main" val="521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3600" b="1" i="1" dirty="0" smtClean="0"/>
              <a:t>Outline</a:t>
            </a:r>
          </a:p>
          <a:p>
            <a:endParaRPr lang="en-US" dirty="0"/>
          </a:p>
          <a:p>
            <a:r>
              <a:rPr lang="en-US" i="1" dirty="0" smtClean="0"/>
              <a:t>Introduction to our project</a:t>
            </a:r>
          </a:p>
          <a:p>
            <a:r>
              <a:rPr lang="en-US" i="1" dirty="0" smtClean="0"/>
              <a:t>Objective</a:t>
            </a:r>
          </a:p>
          <a:p>
            <a:r>
              <a:rPr lang="en-US" i="1" dirty="0" smtClean="0"/>
              <a:t>Flow charts of exam record  system in university</a:t>
            </a:r>
          </a:p>
          <a:p>
            <a:r>
              <a:rPr lang="en-US" i="1" dirty="0" smtClean="0"/>
              <a:t>Flow charts of our project</a:t>
            </a:r>
          </a:p>
          <a:p>
            <a:r>
              <a:rPr lang="en-US" i="1" dirty="0" smtClean="0"/>
              <a:t>ER diagram </a:t>
            </a:r>
          </a:p>
          <a:p>
            <a:r>
              <a:rPr lang="en-US" i="1" dirty="0" smtClean="0"/>
              <a:t>Pros and Cons</a:t>
            </a:r>
          </a:p>
          <a:p>
            <a:r>
              <a:rPr lang="en-US" i="1" dirty="0" smtClean="0"/>
              <a:t>Future Plan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1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752600"/>
            <a:ext cx="7924800" cy="4114800"/>
          </a:xfrm>
        </p:spPr>
        <p:txBody>
          <a:bodyPr/>
          <a:lstStyle/>
          <a:p>
            <a:r>
              <a:rPr lang="en-US" dirty="0" smtClean="0"/>
              <a:t>Our system is the examination record management system.</a:t>
            </a:r>
          </a:p>
          <a:p>
            <a:r>
              <a:rPr lang="en-US" dirty="0" smtClean="0"/>
              <a:t>It helps you to manage the exam record easier and faster ,executing the project.</a:t>
            </a:r>
          </a:p>
          <a:p>
            <a:r>
              <a:rPr lang="en-US" dirty="0" smtClean="0"/>
              <a:t>In this project ,this includes three sessions which go into detail from data inserting to producing final results.</a:t>
            </a:r>
          </a:p>
          <a:p>
            <a:r>
              <a:rPr lang="en-US" dirty="0" smtClean="0"/>
              <a:t>Three sessions consist of </a:t>
            </a:r>
          </a:p>
          <a:p>
            <a:pPr marL="0" indent="0">
              <a:buNone/>
            </a:pPr>
            <a:r>
              <a:rPr lang="en-US" dirty="0" smtClean="0"/>
              <a:t>	1.Inserting marks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2.Viewing marks</a:t>
            </a:r>
          </a:p>
          <a:p>
            <a:pPr marL="0" indent="0">
              <a:buNone/>
            </a:pPr>
            <a:r>
              <a:rPr lang="en-US" dirty="0" smtClean="0"/>
              <a:t>	3.Creation of new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Application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Languages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J2SE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SQL</a:t>
            </a:r>
          </a:p>
          <a:p>
            <a:pPr marL="0" indent="0">
              <a:buNone/>
            </a:pPr>
            <a:r>
              <a:rPr lang="en-US" sz="2000" dirty="0" smtClean="0"/>
              <a:t>IDE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Eclipse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mySQL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365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Objective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95000"/>
                  </a:schemeClr>
                </a:solidFill>
              </a:rPr>
              <a:t>To make easier in examination record management</a:t>
            </a:r>
          </a:p>
          <a:p>
            <a:r>
              <a:rPr lang="en-US" i="1" dirty="0" smtClean="0">
                <a:solidFill>
                  <a:schemeClr val="tx1">
                    <a:lumMod val="95000"/>
                  </a:schemeClr>
                </a:solidFill>
              </a:rPr>
              <a:t>To reduce time consumption for staff in student affair</a:t>
            </a:r>
          </a:p>
          <a:p>
            <a:r>
              <a:rPr lang="en-US" i="1" dirty="0" smtClean="0">
                <a:solidFill>
                  <a:schemeClr val="tx1">
                    <a:lumMod val="95000"/>
                  </a:schemeClr>
                </a:solidFill>
              </a:rPr>
              <a:t>To have a better performance for the examination record system</a:t>
            </a:r>
          </a:p>
          <a:p>
            <a:r>
              <a:rPr lang="en-US" i="1" dirty="0" smtClean="0">
                <a:solidFill>
                  <a:schemeClr val="tx1">
                    <a:lumMod val="95000"/>
                  </a:schemeClr>
                </a:solidFill>
              </a:rPr>
              <a:t>To reduce paper work </a:t>
            </a:r>
          </a:p>
          <a:p>
            <a:endParaRPr lang="en-US" i="1" dirty="0" smtClean="0">
              <a:solidFill>
                <a:srgbClr val="FFC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2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96000"/>
                <a:shade val="100000"/>
                <a:alpha val="100000"/>
                <a:satMod val="140000"/>
              </a:schemeClr>
            </a:gs>
            <a:gs pos="52000">
              <a:schemeClr val="bg1">
                <a:tint val="100000"/>
                <a:shade val="90000"/>
                <a:alpha val="100000"/>
              </a:schemeClr>
            </a:gs>
            <a:gs pos="100000">
              <a:schemeClr val="bg1">
                <a:tint val="100000"/>
                <a:shade val="80000"/>
                <a:alpha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31" y="-107835"/>
            <a:ext cx="8229600" cy="762000"/>
          </a:xfrm>
        </p:spPr>
        <p:txBody>
          <a:bodyPr/>
          <a:lstStyle/>
          <a:p>
            <a:r>
              <a:rPr lang="en-US" sz="2400" u="sng" dirty="0" smtClean="0"/>
              <a:t>Marking System</a:t>
            </a:r>
            <a:endParaRPr lang="en-US" sz="2400" u="sng" dirty="0"/>
          </a:p>
        </p:txBody>
      </p:sp>
      <p:sp>
        <p:nvSpPr>
          <p:cNvPr id="7" name="Rounded Rectangle 6"/>
          <p:cNvSpPr/>
          <p:nvPr/>
        </p:nvSpPr>
        <p:spPr>
          <a:xfrm>
            <a:off x="1903657" y="641286"/>
            <a:ext cx="1447800" cy="633845"/>
          </a:xfrm>
          <a:prstGeom prst="roundRect">
            <a:avLst>
              <a:gd name="adj" fmla="val 349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Semester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Exam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1724182" y="1780243"/>
            <a:ext cx="1828800" cy="8382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Marks&gt;=50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20" idx="1"/>
          </p:cNvCxnSpPr>
          <p:nvPr/>
        </p:nvCxnSpPr>
        <p:spPr>
          <a:xfrm>
            <a:off x="3552982" y="2199343"/>
            <a:ext cx="928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6631" y="18361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481417" y="1913593"/>
            <a:ext cx="1295400" cy="571500"/>
          </a:xfrm>
          <a:prstGeom prst="roundRect">
            <a:avLst>
              <a:gd name="adj" fmla="val 21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31124" y="3168843"/>
            <a:ext cx="14478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Excellence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6163" y="2633905"/>
            <a:ext cx="5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494831" y="3147543"/>
            <a:ext cx="1295400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ReExam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4266231" y="3999366"/>
            <a:ext cx="1752600" cy="8382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Marks&lt;50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456731" y="5191991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934200" y="4077977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20" idx="2"/>
            <a:endCxn id="80" idx="0"/>
          </p:cNvCxnSpPr>
          <p:nvPr/>
        </p:nvCxnSpPr>
        <p:spPr>
          <a:xfrm>
            <a:off x="5129117" y="2485093"/>
            <a:ext cx="13414" cy="66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2"/>
            <a:endCxn id="81" idx="0"/>
          </p:cNvCxnSpPr>
          <p:nvPr/>
        </p:nvCxnSpPr>
        <p:spPr>
          <a:xfrm>
            <a:off x="5142531" y="3719043"/>
            <a:ext cx="0" cy="28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1" idx="2"/>
            <a:endCxn id="83" idx="0"/>
          </p:cNvCxnSpPr>
          <p:nvPr/>
        </p:nvCxnSpPr>
        <p:spPr>
          <a:xfrm>
            <a:off x="5142531" y="4837566"/>
            <a:ext cx="0" cy="354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1" idx="3"/>
            <a:endCxn id="84" idx="1"/>
          </p:cNvCxnSpPr>
          <p:nvPr/>
        </p:nvCxnSpPr>
        <p:spPr>
          <a:xfrm flipV="1">
            <a:off x="6018831" y="4382777"/>
            <a:ext cx="915369" cy="3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18831" y="3963677"/>
            <a:ext cx="52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434139" y="482265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3" name="Flowchart: Decision 42"/>
          <p:cNvSpPr/>
          <p:nvPr/>
        </p:nvSpPr>
        <p:spPr>
          <a:xfrm>
            <a:off x="1713157" y="3030939"/>
            <a:ext cx="1828800" cy="83820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Marks&gt;=85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>
            <a:off x="2627557" y="1275131"/>
            <a:ext cx="11025" cy="505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43" idx="0"/>
          </p:cNvCxnSpPr>
          <p:nvPr/>
        </p:nvCxnSpPr>
        <p:spPr>
          <a:xfrm flipH="1">
            <a:off x="2627557" y="2618443"/>
            <a:ext cx="11025" cy="412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  <a:endCxn id="32" idx="3"/>
          </p:cNvCxnSpPr>
          <p:nvPr/>
        </p:nvCxnSpPr>
        <p:spPr>
          <a:xfrm flipH="1">
            <a:off x="1416676" y="3450039"/>
            <a:ext cx="296481" cy="2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16266" y="2962877"/>
            <a:ext cx="59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19319" y="39636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Flowchart: Connector 96"/>
          <p:cNvSpPr/>
          <p:nvPr/>
        </p:nvSpPr>
        <p:spPr>
          <a:xfrm>
            <a:off x="2484624" y="5374222"/>
            <a:ext cx="261539" cy="28826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Elbow Connector 99"/>
          <p:cNvCxnSpPr>
            <a:stCxn id="32" idx="2"/>
            <a:endCxn id="97" idx="2"/>
          </p:cNvCxnSpPr>
          <p:nvPr/>
        </p:nvCxnSpPr>
        <p:spPr>
          <a:xfrm rot="16200000" flipH="1">
            <a:off x="718745" y="3752474"/>
            <a:ext cx="1739911" cy="1791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3" idx="2"/>
            <a:endCxn id="97" idx="0"/>
          </p:cNvCxnSpPr>
          <p:nvPr/>
        </p:nvCxnSpPr>
        <p:spPr>
          <a:xfrm flipH="1">
            <a:off x="2615394" y="3869139"/>
            <a:ext cx="12163" cy="1505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83" idx="1"/>
          </p:cNvCxnSpPr>
          <p:nvPr/>
        </p:nvCxnSpPr>
        <p:spPr>
          <a:xfrm flipV="1">
            <a:off x="2746163" y="5496791"/>
            <a:ext cx="1710568" cy="21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05" y="0"/>
            <a:ext cx="8229600" cy="838200"/>
          </a:xfrm>
        </p:spPr>
        <p:txBody>
          <a:bodyPr/>
          <a:lstStyle/>
          <a:p>
            <a:r>
              <a:rPr lang="en-US" sz="2400" u="sng" dirty="0" smtClean="0"/>
              <a:t>Examination System</a:t>
            </a:r>
            <a:endParaRPr lang="en-US" sz="2400" u="sng" dirty="0"/>
          </a:p>
        </p:txBody>
      </p:sp>
      <p:sp>
        <p:nvSpPr>
          <p:cNvPr id="6" name="Rounded Rectangle 5"/>
          <p:cNvSpPr/>
          <p:nvPr/>
        </p:nvSpPr>
        <p:spPr>
          <a:xfrm>
            <a:off x="3152909" y="838200"/>
            <a:ext cx="1816323" cy="1615225"/>
          </a:xfrm>
          <a:prstGeom prst="roundRect">
            <a:avLst>
              <a:gd name="adj" fmla="val 16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Semester Exam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Semester Exam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035121" y="5361904"/>
            <a:ext cx="1905000" cy="91440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Two Semester’s total marks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943600" y="5511961"/>
            <a:ext cx="1676400" cy="614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49422" y="4112653"/>
            <a:ext cx="1752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 Current Course</a:t>
            </a:r>
          </a:p>
        </p:txBody>
      </p:sp>
      <p:sp>
        <p:nvSpPr>
          <p:cNvPr id="32" name="Flowchart: Decision 31"/>
          <p:cNvSpPr/>
          <p:nvPr/>
        </p:nvSpPr>
        <p:spPr>
          <a:xfrm>
            <a:off x="3063025" y="2895600"/>
            <a:ext cx="1797140" cy="8886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951937" y="2438400"/>
            <a:ext cx="965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51937" y="3784242"/>
            <a:ext cx="0" cy="328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51937" y="4722253"/>
            <a:ext cx="9658" cy="639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5" idx="3"/>
            <a:endCxn id="76" idx="1"/>
          </p:cNvCxnSpPr>
          <p:nvPr/>
        </p:nvCxnSpPr>
        <p:spPr>
          <a:xfrm>
            <a:off x="4940121" y="5819104"/>
            <a:ext cx="10034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14800" y="3784241"/>
            <a:ext cx="7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5903354" y="4084749"/>
            <a:ext cx="1752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 Current Course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867400" y="2869842"/>
            <a:ext cx="1752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Current Course</a:t>
            </a:r>
          </a:p>
        </p:txBody>
      </p:sp>
      <p:cxnSp>
        <p:nvCxnSpPr>
          <p:cNvPr id="53" name="Straight Connector 52"/>
          <p:cNvCxnSpPr>
            <a:stCxn id="32" idx="3"/>
          </p:cNvCxnSpPr>
          <p:nvPr/>
        </p:nvCxnSpPr>
        <p:spPr>
          <a:xfrm>
            <a:off x="4860165" y="3339921"/>
            <a:ext cx="397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57800" y="3339921"/>
            <a:ext cx="0" cy="92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257800" y="4250028"/>
            <a:ext cx="653603" cy="12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80665" y="2826775"/>
            <a:ext cx="57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59" idx="0"/>
          </p:cNvCxnSpPr>
          <p:nvPr/>
        </p:nvCxnSpPr>
        <p:spPr>
          <a:xfrm flipV="1">
            <a:off x="6779654" y="3479442"/>
            <a:ext cx="2146" cy="605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48530" y="1528292"/>
            <a:ext cx="0" cy="134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969232" y="1528292"/>
            <a:ext cx="17825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6" idx="3"/>
          </p:cNvCxnSpPr>
          <p:nvPr/>
        </p:nvCxnSpPr>
        <p:spPr>
          <a:xfrm flipV="1">
            <a:off x="7620000" y="5819103"/>
            <a:ext cx="914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534400" y="1066800"/>
            <a:ext cx="0" cy="475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969232" y="1066800"/>
            <a:ext cx="3565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304800" y="230210"/>
            <a:ext cx="1066800" cy="381000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905000" y="230210"/>
            <a:ext cx="1066800" cy="381000"/>
          </a:xfrm>
          <a:prstGeom prst="flowChartAlternate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1371600" y="42071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3352800" y="154010"/>
            <a:ext cx="1371600" cy="53340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Level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3390900" y="1137496"/>
            <a:ext cx="1295400" cy="762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8" idx="4"/>
            <a:endCxn id="19" idx="0"/>
          </p:cNvCxnSpPr>
          <p:nvPr/>
        </p:nvCxnSpPr>
        <p:spPr>
          <a:xfrm>
            <a:off x="4038600" y="687410"/>
            <a:ext cx="0" cy="45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87032" y="1844761"/>
            <a:ext cx="1693572" cy="75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 </a:t>
            </a:r>
          </a:p>
          <a:p>
            <a:pPr algn="ctr"/>
            <a:r>
              <a:rPr lang="en-US" dirty="0" smtClean="0"/>
              <a:t>User account request</a:t>
            </a:r>
            <a:endParaRPr lang="en-US" dirty="0"/>
          </a:p>
        </p:txBody>
      </p:sp>
      <p:cxnSp>
        <p:nvCxnSpPr>
          <p:cNvPr id="27" name="Elbow Connector 26"/>
          <p:cNvCxnSpPr>
            <a:stCxn id="19" idx="1"/>
            <a:endCxn id="25" idx="0"/>
          </p:cNvCxnSpPr>
          <p:nvPr/>
        </p:nvCxnSpPr>
        <p:spPr>
          <a:xfrm rot="10800000" flipV="1">
            <a:off x="1733818" y="1518495"/>
            <a:ext cx="1657082" cy="32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0604" y="114916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4" idx="3"/>
            <a:endCxn id="8" idx="2"/>
          </p:cNvCxnSpPr>
          <p:nvPr/>
        </p:nvCxnSpPr>
        <p:spPr>
          <a:xfrm>
            <a:off x="2971800" y="420710"/>
            <a:ext cx="518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23268" y="1224293"/>
            <a:ext cx="1295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 Option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9" idx="3"/>
            <a:endCxn id="43" idx="1"/>
          </p:cNvCxnSpPr>
          <p:nvPr/>
        </p:nvCxnSpPr>
        <p:spPr>
          <a:xfrm>
            <a:off x="4686300" y="1518496"/>
            <a:ext cx="636968" cy="10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9960" y="2514600"/>
            <a:ext cx="1295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 Marks Insertion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323268" y="2596303"/>
            <a:ext cx="1295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19955" y="2616827"/>
            <a:ext cx="1295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 Marks</a:t>
            </a:r>
          </a:p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6" name="Flowchart: Connector 55"/>
          <p:cNvSpPr/>
          <p:nvPr/>
        </p:nvSpPr>
        <p:spPr>
          <a:xfrm>
            <a:off x="5833808" y="1977278"/>
            <a:ext cx="274320" cy="27432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43" idx="2"/>
            <a:endCxn id="56" idx="0"/>
          </p:cNvCxnSpPr>
          <p:nvPr/>
        </p:nvCxnSpPr>
        <p:spPr>
          <a:xfrm>
            <a:off x="5970968" y="1833893"/>
            <a:ext cx="0" cy="14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2"/>
            <a:endCxn id="52" idx="0"/>
          </p:cNvCxnSpPr>
          <p:nvPr/>
        </p:nvCxnSpPr>
        <p:spPr>
          <a:xfrm rot="10800000" flipV="1">
            <a:off x="4137660" y="2114438"/>
            <a:ext cx="1696148" cy="4001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gnetic Disk 71"/>
          <p:cNvSpPr/>
          <p:nvPr/>
        </p:nvSpPr>
        <p:spPr>
          <a:xfrm>
            <a:off x="4486708" y="4766255"/>
            <a:ext cx="1110964" cy="1447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131498" y="4905379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     Student Data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Marks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Major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Academic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Subject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6737891" y="5150476"/>
            <a:ext cx="1295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 Data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72" idx="4"/>
            <a:endCxn id="96" idx="1"/>
          </p:cNvCxnSpPr>
          <p:nvPr/>
        </p:nvCxnSpPr>
        <p:spPr>
          <a:xfrm flipV="1">
            <a:off x="5597672" y="5455276"/>
            <a:ext cx="1140219" cy="34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56" idx="6"/>
            <a:endCxn id="55" idx="0"/>
          </p:cNvCxnSpPr>
          <p:nvPr/>
        </p:nvCxnSpPr>
        <p:spPr>
          <a:xfrm>
            <a:off x="6108128" y="2114438"/>
            <a:ext cx="1259527" cy="5023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56" idx="4"/>
            <a:endCxn id="53" idx="0"/>
          </p:cNvCxnSpPr>
          <p:nvPr/>
        </p:nvCxnSpPr>
        <p:spPr>
          <a:xfrm>
            <a:off x="5970968" y="2251598"/>
            <a:ext cx="0" cy="344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6" idx="0"/>
            <a:endCxn id="55" idx="2"/>
          </p:cNvCxnSpPr>
          <p:nvPr/>
        </p:nvCxnSpPr>
        <p:spPr>
          <a:xfrm flipH="1" flipV="1">
            <a:off x="7367655" y="3226427"/>
            <a:ext cx="17936" cy="1924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Connector 143"/>
          <p:cNvSpPr/>
          <p:nvPr/>
        </p:nvSpPr>
        <p:spPr>
          <a:xfrm>
            <a:off x="4905030" y="3935153"/>
            <a:ext cx="274320" cy="27432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Elbow Connector 145"/>
          <p:cNvCxnSpPr>
            <a:stCxn id="52" idx="2"/>
            <a:endCxn id="144" idx="0"/>
          </p:cNvCxnSpPr>
          <p:nvPr/>
        </p:nvCxnSpPr>
        <p:spPr>
          <a:xfrm rot="16200000" flipH="1">
            <a:off x="4184449" y="3077411"/>
            <a:ext cx="810953" cy="9045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53" idx="2"/>
            <a:endCxn id="144" idx="6"/>
          </p:cNvCxnSpPr>
          <p:nvPr/>
        </p:nvCxnSpPr>
        <p:spPr>
          <a:xfrm rot="5400000">
            <a:off x="5141954" y="3243299"/>
            <a:ext cx="866410" cy="7916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44" idx="4"/>
            <a:endCxn id="72" idx="1"/>
          </p:cNvCxnSpPr>
          <p:nvPr/>
        </p:nvCxnSpPr>
        <p:spPr>
          <a:xfrm>
            <a:off x="5042190" y="4209473"/>
            <a:ext cx="0" cy="55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ight Brace 155"/>
          <p:cNvSpPr/>
          <p:nvPr/>
        </p:nvSpPr>
        <p:spPr>
          <a:xfrm>
            <a:off x="4308763" y="4905379"/>
            <a:ext cx="177945" cy="116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Elbow Connector 162"/>
          <p:cNvCxnSpPr>
            <a:stCxn id="25" idx="2"/>
            <a:endCxn id="144" idx="2"/>
          </p:cNvCxnSpPr>
          <p:nvPr/>
        </p:nvCxnSpPr>
        <p:spPr>
          <a:xfrm rot="16200000" flipH="1">
            <a:off x="2581419" y="1748701"/>
            <a:ext cx="1476011" cy="3171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Multidocument 163"/>
          <p:cNvSpPr/>
          <p:nvPr/>
        </p:nvSpPr>
        <p:spPr>
          <a:xfrm>
            <a:off x="7848600" y="1650257"/>
            <a:ext cx="1060704" cy="75895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172" name="Elbow Connector 171"/>
          <p:cNvCxnSpPr>
            <a:stCxn id="55" idx="3"/>
            <a:endCxn id="164" idx="2"/>
          </p:cNvCxnSpPr>
          <p:nvPr/>
        </p:nvCxnSpPr>
        <p:spPr>
          <a:xfrm flipV="1">
            <a:off x="8015355" y="2380467"/>
            <a:ext cx="289839" cy="541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219200" y="6324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Flow Chart of our project 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572648" y="1039627"/>
            <a:ext cx="66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10276</TotalTime>
  <Words>467</Words>
  <Application>Microsoft Office PowerPoint</Application>
  <PresentationFormat>On-screen Show (4:3)</PresentationFormat>
  <Paragraphs>157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Horizon</vt:lpstr>
      <vt:lpstr>Examination Record Management System</vt:lpstr>
      <vt:lpstr>PowerPoint Presentation</vt:lpstr>
      <vt:lpstr>PowerPoint Presentation</vt:lpstr>
      <vt:lpstr>Introduction to our project</vt:lpstr>
      <vt:lpstr>Languages and Application used</vt:lpstr>
      <vt:lpstr>PowerPoint Presentation</vt:lpstr>
      <vt:lpstr>Marking System</vt:lpstr>
      <vt:lpstr>Examination System</vt:lpstr>
      <vt:lpstr>PowerPoint Presentation</vt:lpstr>
      <vt:lpstr>PowerPoint Presentation</vt:lpstr>
      <vt:lpstr>Future Plan</vt:lpstr>
      <vt:lpstr>Pros And Cons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87</cp:revision>
  <dcterms:created xsi:type="dcterms:W3CDTF">2019-01-08T04:58:15Z</dcterms:created>
  <dcterms:modified xsi:type="dcterms:W3CDTF">2019-02-13T08:44:18Z</dcterms:modified>
</cp:coreProperties>
</file>