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72" r:id="rId3"/>
    <p:sldMasterId id="2147483660" r:id="rId4"/>
  </p:sldMasterIdLst>
  <p:notesMasterIdLst>
    <p:notesMasterId r:id="rId15"/>
  </p:notesMasterIdLst>
  <p:sldIdLst>
    <p:sldId id="256" r:id="rId5"/>
    <p:sldId id="265" r:id="rId6"/>
    <p:sldId id="258" r:id="rId7"/>
    <p:sldId id="257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AE5CF-FCB3-42D0-AD47-79BD9856DFB0}" type="datetimeFigureOut">
              <a:rPr lang="en-US" smtClean="0"/>
              <a:t>1/25/2010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C8C2C-42C0-4CC7-A9A8-69E96115CE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F052-09B5-47F6-890B-0A4980A87A61}" type="datetime1">
              <a:rPr lang="en-US" smtClean="0"/>
              <a:t>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05C1-CEF2-44A9-A964-8EEBB52236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842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C8E9-A9E8-4C4A-9AE6-86F43F1841A0}" type="datetime1">
              <a:rPr lang="en-US" smtClean="0"/>
              <a:t>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05C1-CEF2-44A9-A964-8EEBB52236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41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21A2-3B11-426D-A751-AA5EF387FEF0}" type="datetime1">
              <a:rPr lang="en-US" smtClean="0"/>
              <a:t>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05C1-CEF2-44A9-A964-8EEBB52236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3723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45C1-B00E-4957-BBEF-C2314D2C35D8}" type="datetime1">
              <a:rPr lang="en-US" smtClean="0"/>
              <a:t>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0973-0C6E-4D70-B01C-02E95C671F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0510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E5AC-2238-4325-B4C5-9CD4A64576B5}" type="datetime1">
              <a:rPr lang="en-US" smtClean="0"/>
              <a:t>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0973-0C6E-4D70-B01C-02E95C671F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3521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F94F-00BC-4455-A70C-1E7BBD8533DD}" type="datetime1">
              <a:rPr lang="en-US" smtClean="0"/>
              <a:t>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0973-0C6E-4D70-B01C-02E95C671F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8512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7BA2-EFFB-469C-836C-77B337E16FD2}" type="datetime1">
              <a:rPr lang="en-US" smtClean="0"/>
              <a:t>1/25/2010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0973-0C6E-4D70-B01C-02E95C671F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859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E13BF-89CD-4BB3-B3DD-F0A4CB3AD5F8}" type="datetime1">
              <a:rPr lang="en-US" smtClean="0"/>
              <a:t>1/25/2010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0973-0C6E-4D70-B01C-02E95C671F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2388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F382-4DA7-4662-81BB-BB73D424B506}" type="datetime1">
              <a:rPr lang="en-US" smtClean="0"/>
              <a:t>1/25/2010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0973-0C6E-4D70-B01C-02E95C671F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0955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5672-5659-40D5-9F89-53269D0BC143}" type="datetime1">
              <a:rPr lang="en-US" smtClean="0"/>
              <a:t>1/25/2010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0973-0C6E-4D70-B01C-02E95C671F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8007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DDA6-43A4-4C7F-88A2-5B0577DE178A}" type="datetime1">
              <a:rPr lang="en-US" smtClean="0"/>
              <a:t>1/25/2010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0973-0C6E-4D70-B01C-02E95C671F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474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5A46-A268-4768-8A7F-22F6E974BB36}" type="datetime1">
              <a:rPr lang="en-US" smtClean="0"/>
              <a:t>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05C1-CEF2-44A9-A964-8EEBB52236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5940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CCD8-730D-4288-98C6-2ABE6997D901}" type="datetime1">
              <a:rPr lang="en-US" smtClean="0"/>
              <a:t>1/25/2010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0973-0C6E-4D70-B01C-02E95C671F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19586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8C33-B55A-4223-BBAB-75104AE81691}" type="datetime1">
              <a:rPr lang="en-US" smtClean="0"/>
              <a:t>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0973-0C6E-4D70-B01C-02E95C671F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17728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EFE0-0658-4029-8BF1-2FA9C001E44B}" type="datetime1">
              <a:rPr lang="en-US" smtClean="0"/>
              <a:t>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0973-0C6E-4D70-B01C-02E95C671F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52015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9F50-D206-4893-9CEB-591C0F4EA512}" type="datetime1">
              <a:rPr lang="en-US" smtClean="0"/>
              <a:t>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C840-363E-4AB0-94AC-6525CDBD7A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8297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197F-2B43-4C9D-839A-409973158A8B}" type="datetime1">
              <a:rPr lang="en-US" smtClean="0"/>
              <a:t>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C840-363E-4AB0-94AC-6525CDBD7A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46372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C8AC-DBEC-4820-9F04-1EA780AEDC08}" type="datetime1">
              <a:rPr lang="en-US" smtClean="0"/>
              <a:t>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C840-363E-4AB0-94AC-6525CDBD7A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52750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2CCF-7DAA-4F06-8E83-46424BE7F34D}" type="datetime1">
              <a:rPr lang="en-US" smtClean="0"/>
              <a:t>1/25/2010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C840-363E-4AB0-94AC-6525CDBD7A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55254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64AC-F7A4-4D2B-9723-EC0B3249333A}" type="datetime1">
              <a:rPr lang="en-US" smtClean="0"/>
              <a:t>1/25/2010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C840-363E-4AB0-94AC-6525CDBD7A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78619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D3A4-D83A-40F6-BA06-C1D9F585A16E}" type="datetime1">
              <a:rPr lang="en-US" smtClean="0"/>
              <a:t>1/25/2010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C840-363E-4AB0-94AC-6525CDBD7A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02450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ACF3-CBA1-4B91-9A08-CD81CB532F69}" type="datetime1">
              <a:rPr lang="en-US" smtClean="0"/>
              <a:t>1/25/2010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C840-363E-4AB0-94AC-6525CDBD7A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751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29EF-1581-4915-90A1-69A0BADF7E37}" type="datetime1">
              <a:rPr lang="en-US" smtClean="0"/>
              <a:t>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05C1-CEF2-44A9-A964-8EEBB52236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0252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0E4A-3D09-4D81-BAAE-8F8572A31B59}" type="datetime1">
              <a:rPr lang="en-US" smtClean="0"/>
              <a:t>1/25/2010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C840-363E-4AB0-94AC-6525CDBD7A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36653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5802-1A34-471D-8104-783F67407551}" type="datetime1">
              <a:rPr lang="en-US" smtClean="0"/>
              <a:t>1/25/2010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C840-363E-4AB0-94AC-6525CDBD7A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47645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CD5C-FE0B-49DB-97BC-BC56BFFEB807}" type="datetime1">
              <a:rPr lang="en-US" smtClean="0"/>
              <a:t>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C840-363E-4AB0-94AC-6525CDBD7A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69999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9D2B-E4FD-47E3-AFCE-7A8B5BEED73F}" type="datetime1">
              <a:rPr lang="en-US" smtClean="0"/>
              <a:t>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C840-363E-4AB0-94AC-6525CDBD7A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3368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62AB-0124-4C11-80A1-F935FE8BF8EA}" type="datetime1">
              <a:rPr lang="en-US" smtClean="0"/>
              <a:t>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30DE-CF9F-48ED-BD8D-A22E02C73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59005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D951-36E4-465A-98F6-052C385ECDF1}" type="datetime1">
              <a:rPr lang="en-US" smtClean="0"/>
              <a:t>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30DE-CF9F-48ED-BD8D-A22E02C73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84621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4962-CA30-43E3-8F26-217CD336F095}" type="datetime1">
              <a:rPr lang="en-US" smtClean="0"/>
              <a:t>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30DE-CF9F-48ED-BD8D-A22E02C73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94763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871E-C070-4048-A10F-C4F01C5F796F}" type="datetime1">
              <a:rPr lang="en-US" smtClean="0"/>
              <a:t>1/25/2010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30DE-CF9F-48ED-BD8D-A22E02C73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10260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46E7-EBC3-4C93-BA37-507513C4BA20}" type="datetime1">
              <a:rPr lang="en-US" smtClean="0"/>
              <a:t>1/25/2010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30DE-CF9F-48ED-BD8D-A22E02C73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5590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5BA19-DE3A-4CD9-B778-B20C29A2A29F}" type="datetime1">
              <a:rPr lang="en-US" smtClean="0"/>
              <a:t>1/25/2010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30DE-CF9F-48ED-BD8D-A22E02C73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904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0B6D-539A-4836-B2D4-AFAA4DB6AC73}" type="datetime1">
              <a:rPr lang="en-US" smtClean="0"/>
              <a:t>1/25/2010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05C1-CEF2-44A9-A964-8EEBB52236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34777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76C2-29BA-4C1F-A50D-5512AEA29A78}" type="datetime1">
              <a:rPr lang="en-US" smtClean="0"/>
              <a:t>1/25/2010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30DE-CF9F-48ED-BD8D-A22E02C73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5531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9EDD-F83B-4E4F-8361-9461817CE09A}" type="datetime1">
              <a:rPr lang="en-US" smtClean="0"/>
              <a:t>1/25/2010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30DE-CF9F-48ED-BD8D-A22E02C73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10812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B611-6C43-4BFC-A13B-8BD2E5A95ACB}" type="datetime1">
              <a:rPr lang="en-US" smtClean="0"/>
              <a:t>1/25/2010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30DE-CF9F-48ED-BD8D-A22E02C73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79931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7DD4-C428-4383-8BD7-4233E62239BC}" type="datetime1">
              <a:rPr lang="en-US" smtClean="0"/>
              <a:t>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30DE-CF9F-48ED-BD8D-A22E02C73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30443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DB37-F490-4CAD-A53A-454ABFE83080}" type="datetime1">
              <a:rPr lang="en-US" smtClean="0"/>
              <a:t>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30DE-CF9F-48ED-BD8D-A22E02C73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827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2341-B565-43E2-9EEC-5F5EF8D496D3}" type="datetime1">
              <a:rPr lang="en-US" smtClean="0"/>
              <a:t>1/25/2010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05C1-CEF2-44A9-A964-8EEBB52236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267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55CA-1FA6-47BE-8C28-3E60CF991E27}" type="datetime1">
              <a:rPr lang="en-US" smtClean="0"/>
              <a:t>1/25/2010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05C1-CEF2-44A9-A964-8EEBB52236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875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617C-6629-4986-8764-1BBEFEF01131}" type="datetime1">
              <a:rPr lang="en-US" smtClean="0"/>
              <a:t>1/25/2010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05C1-CEF2-44A9-A964-8EEBB52236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59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1BA3-1966-4885-8F12-29B55549B829}" type="datetime1">
              <a:rPr lang="en-US" smtClean="0"/>
              <a:t>1/25/2010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05C1-CEF2-44A9-A964-8EEBB52236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813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E632-588A-421E-8E5F-E91303B7AFBF}" type="datetime1">
              <a:rPr lang="en-US" smtClean="0"/>
              <a:t>1/25/2010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05C1-CEF2-44A9-A964-8EEBB52236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874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ll\Documents\DewMobile\Zapya\photo\images(10).jpe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00" y="-25400"/>
            <a:ext cx="3022600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0" y="274638"/>
            <a:ext cx="670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D746F-7FCA-4AFC-B917-BA3FD6ACAE65}" type="datetime1">
              <a:rPr lang="en-US" smtClean="0"/>
              <a:t>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8458200" y="6248400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31000" y="63119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1BD05C1-CEF2-44A9-A964-8EEBB52236C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0" y="1447800"/>
            <a:ext cx="91440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8186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C2FD7-1C30-4675-8148-A86E6989ACEF}" type="datetime1">
              <a:rPr lang="en-US" smtClean="0"/>
              <a:t>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00973-0C6E-4D70-B01C-02E95C671F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671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C051F-882B-478D-BAAE-A4C7432A37CB}" type="datetime1">
              <a:rPr lang="en-US" smtClean="0"/>
              <a:t>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DC840-363E-4AB0-94AC-6525CDBD7A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317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1E463-8468-46DD-8322-61BBFEF84596}" type="datetime1">
              <a:rPr lang="en-US" smtClean="0"/>
              <a:t>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030DE-CF9F-48ED-BD8D-A22E02C73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67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Experiment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05C1-CEF2-44A9-A964-8EEBB52236C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128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 Card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 and </a:t>
            </a:r>
            <a:r>
              <a:rPr lang="en-US" dirty="0" smtClean="0">
                <a:solidFill>
                  <a:srgbClr val="FF0000"/>
                </a:solidFill>
              </a:rPr>
              <a:t>?  </a:t>
            </a:r>
            <a:r>
              <a:rPr lang="en-US"/>
              <a:t>a</a:t>
            </a:r>
            <a:r>
              <a:rPr lang="en-US" smtClean="0"/>
              <a:t>re wild </a:t>
            </a:r>
            <a:r>
              <a:rPr lang="en-US" dirty="0" smtClean="0"/>
              <a:t>card characters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05C1-CEF2-44A9-A964-8EEBB52236C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501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I (26.1.2018)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Describe the concept of process. (5 marks)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Illustrate the process structure with diagram. (10 marks)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Explain the process control block (PCB) with diagram. (10 marks)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05C1-CEF2-44A9-A964-8EEBB52236C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a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POST</a:t>
            </a:r>
            <a:r>
              <a:rPr lang="en-US" dirty="0"/>
              <a:t> – power On Self Text.</a:t>
            </a:r>
          </a:p>
          <a:p>
            <a:pPr lvl="0"/>
            <a:r>
              <a:rPr lang="en-US" b="1" dirty="0"/>
              <a:t>BIOS</a:t>
            </a:r>
            <a:r>
              <a:rPr lang="en-US" dirty="0"/>
              <a:t> – Basic Input Output System</a:t>
            </a:r>
          </a:p>
          <a:p>
            <a:pPr lvl="0"/>
            <a:r>
              <a:rPr lang="en-US" b="1" dirty="0"/>
              <a:t>Searches</a:t>
            </a:r>
            <a:r>
              <a:rPr lang="en-US" dirty="0"/>
              <a:t> </a:t>
            </a:r>
            <a:r>
              <a:rPr lang="en-US" b="1" dirty="0" smtClean="0"/>
              <a:t>OS</a:t>
            </a:r>
            <a:endParaRPr lang="en-US" b="1" dirty="0"/>
          </a:p>
          <a:p>
            <a:pPr lvl="0"/>
            <a:r>
              <a:rPr lang="en-US" b="1" dirty="0"/>
              <a:t>BOOTING</a:t>
            </a:r>
            <a:r>
              <a:rPr lang="en-US" dirty="0"/>
              <a:t> – Transfer of operating system form disk to memory.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05C1-CEF2-44A9-A964-8EEBB52236C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491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</a:t>
            </a:r>
            <a:r>
              <a:rPr lang="en-US" smtClean="0"/>
              <a:t>Boot Process</a:t>
            </a:r>
            <a:endParaRPr lang="en-US"/>
          </a:p>
        </p:txBody>
      </p:sp>
      <p:pic>
        <p:nvPicPr>
          <p:cNvPr id="4" name="Picture 6" descr="fig_03_05"/>
          <p:cNvPicPr preferRelativeResize="0"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76400"/>
            <a:ext cx="8683625" cy="449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05C1-CEF2-44A9-A964-8EEBB52236C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555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Boot Process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438400" y="3166348"/>
            <a:ext cx="1371600" cy="1100852"/>
            <a:chOff x="1600200" y="1870948"/>
            <a:chExt cx="1371600" cy="1100852"/>
          </a:xfrm>
        </p:grpSpPr>
        <p:sp>
          <p:nvSpPr>
            <p:cNvPr id="3" name="Flowchart: Punched Tape 2"/>
            <p:cNvSpPr/>
            <p:nvPr/>
          </p:nvSpPr>
          <p:spPr>
            <a:xfrm>
              <a:off x="1600200" y="2133600"/>
              <a:ext cx="1371600" cy="838200"/>
            </a:xfrm>
            <a:prstGeom prst="flowChartPunchedTap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SYSINIT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638300" y="1870948"/>
              <a:ext cx="80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IO.SYS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366789" y="1780823"/>
            <a:ext cx="1458383" cy="1458285"/>
            <a:chOff x="1513417" y="1870948"/>
            <a:chExt cx="1458383" cy="1207532"/>
          </a:xfrm>
        </p:grpSpPr>
        <p:sp>
          <p:nvSpPr>
            <p:cNvPr id="7" name="Flowchart: Punched Tape 6"/>
            <p:cNvSpPr/>
            <p:nvPr/>
          </p:nvSpPr>
          <p:spPr>
            <a:xfrm>
              <a:off x="1513417" y="2240280"/>
              <a:ext cx="1371600" cy="838200"/>
            </a:xfrm>
            <a:prstGeom prst="flowChartPunchedTap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38300" y="1870948"/>
              <a:ext cx="1333500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MSDOS.SYS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065058" y="4267200"/>
            <a:ext cx="2339340" cy="1522214"/>
            <a:chOff x="1600200" y="1870948"/>
            <a:chExt cx="1371600" cy="1100852"/>
          </a:xfrm>
        </p:grpSpPr>
        <p:sp>
          <p:nvSpPr>
            <p:cNvPr id="10" name="Flowchart: Punched Tape 9"/>
            <p:cNvSpPr/>
            <p:nvPr/>
          </p:nvSpPr>
          <p:spPr>
            <a:xfrm>
              <a:off x="1600200" y="2133600"/>
              <a:ext cx="1371600" cy="838200"/>
            </a:xfrm>
            <a:prstGeom prst="flowChartPunchedTap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38300" y="1870948"/>
              <a:ext cx="800100" cy="64633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CONFIG.SYS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35052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Bootstrap program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1219200" y="3735586"/>
            <a:ext cx="1143000" cy="262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657600" y="3048000"/>
            <a:ext cx="6096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76600" y="4151531"/>
            <a:ext cx="762000" cy="572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781800" y="2133600"/>
            <a:ext cx="2514600" cy="3207603"/>
            <a:chOff x="6781800" y="2354997"/>
            <a:chExt cx="2514600" cy="3207603"/>
          </a:xfrm>
        </p:grpSpPr>
        <p:sp>
          <p:nvSpPr>
            <p:cNvPr id="13" name="Flowchart: Punched Tape 12"/>
            <p:cNvSpPr/>
            <p:nvPr/>
          </p:nvSpPr>
          <p:spPr>
            <a:xfrm>
              <a:off x="7162800" y="3395733"/>
              <a:ext cx="1822450" cy="1100067"/>
            </a:xfrm>
            <a:prstGeom prst="flowChartPunchedTap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COMMAND.COM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3" name="Flowchart: Punched Tape 22"/>
            <p:cNvSpPr/>
            <p:nvPr/>
          </p:nvSpPr>
          <p:spPr>
            <a:xfrm>
              <a:off x="7132320" y="2405133"/>
              <a:ext cx="1822450" cy="1100067"/>
            </a:xfrm>
            <a:prstGeom prst="flowChartPunchedTap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BIOS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4" name="Flowchart: Punched Tape 23"/>
            <p:cNvSpPr/>
            <p:nvPr/>
          </p:nvSpPr>
          <p:spPr>
            <a:xfrm>
              <a:off x="7162800" y="4383228"/>
              <a:ext cx="1822450" cy="1100067"/>
            </a:xfrm>
            <a:prstGeom prst="flowChartPunchedTap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AUTOEXEC.BAT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781800" y="2354997"/>
              <a:ext cx="2514600" cy="320760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>
            <a:off x="5784109" y="2540261"/>
            <a:ext cx="910908" cy="964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05C1-CEF2-44A9-A964-8EEBB52236C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601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open MS 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on Start Button</a:t>
            </a:r>
          </a:p>
          <a:p>
            <a:pPr lvl="0"/>
            <a:r>
              <a:rPr lang="en-US" dirty="0"/>
              <a:t>Go to Programs Menu</a:t>
            </a:r>
          </a:p>
          <a:p>
            <a:pPr lvl="0"/>
            <a:r>
              <a:rPr lang="en-US" dirty="0"/>
              <a:t>Click on MS DOS Prompt option</a:t>
            </a:r>
          </a:p>
          <a:p>
            <a:pPr lvl="0"/>
            <a:r>
              <a:rPr lang="en-US" dirty="0"/>
              <a:t>Type CD.. and Press Enter Key (</a:t>
            </a:r>
            <a:r>
              <a:rPr lang="en-US" dirty="0">
                <a:sym typeface="Symbol" panose="05050102010706020507" pitchFamily="18" charset="2"/>
              </a:rPr>
              <a:t>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05C1-CEF2-44A9-A964-8EEBB52236C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110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DOS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>
            <a:normAutofit lnSpcReduction="10000"/>
          </a:bodyPr>
          <a:lstStyle/>
          <a:p>
            <a:r>
              <a:rPr lang="en-US" dirty="0"/>
              <a:t>C:\&gt; CLS </a:t>
            </a:r>
            <a:r>
              <a:rPr lang="en-US" dirty="0" smtClean="0">
                <a:sym typeface="Symbol" panose="05050102010706020507" pitchFamily="18" charset="2"/>
              </a:rPr>
              <a:t></a:t>
            </a:r>
          </a:p>
          <a:p>
            <a:r>
              <a:rPr lang="en-US" dirty="0"/>
              <a:t>C:\&gt; DATE </a:t>
            </a:r>
            <a:r>
              <a:rPr lang="en-US" dirty="0" smtClean="0">
                <a:sym typeface="Symbol" panose="05050102010706020507" pitchFamily="18" charset="2"/>
              </a:rPr>
              <a:t></a:t>
            </a:r>
          </a:p>
          <a:p>
            <a:r>
              <a:rPr lang="en-US" dirty="0"/>
              <a:t>C:\&gt; TIME </a:t>
            </a:r>
            <a:r>
              <a:rPr lang="en-US" dirty="0">
                <a:sym typeface="Symbol" panose="05050102010706020507" pitchFamily="18" charset="2"/>
              </a:rPr>
              <a:t></a:t>
            </a:r>
            <a:endParaRPr lang="en-US" dirty="0"/>
          </a:p>
          <a:p>
            <a:r>
              <a:rPr lang="en-US" dirty="0"/>
              <a:t>C:\&gt; VOL </a:t>
            </a:r>
            <a:r>
              <a:rPr lang="en-US" dirty="0">
                <a:sym typeface="Symbol" panose="05050102010706020507" pitchFamily="18" charset="2"/>
              </a:rPr>
              <a:t></a:t>
            </a:r>
            <a:endParaRPr lang="en-US" dirty="0"/>
          </a:p>
          <a:p>
            <a:r>
              <a:rPr lang="en-US" dirty="0"/>
              <a:t>C:\&gt; VER </a:t>
            </a:r>
            <a:r>
              <a:rPr lang="en-US" dirty="0">
                <a:sym typeface="Symbol" panose="05050102010706020507" pitchFamily="18" charset="2"/>
              </a:rPr>
              <a:t></a:t>
            </a:r>
            <a:endParaRPr lang="en-US" dirty="0"/>
          </a:p>
          <a:p>
            <a:r>
              <a:rPr lang="en-US" dirty="0"/>
              <a:t>C:\&gt; PROMPT &lt;Prompt text&gt; </a:t>
            </a:r>
            <a:r>
              <a:rPr lang="en-US" dirty="0" smtClean="0">
                <a:sym typeface="Symbol" panose="05050102010706020507" pitchFamily="18" charset="2"/>
              </a:rPr>
              <a:t></a:t>
            </a:r>
          </a:p>
          <a:p>
            <a:r>
              <a:rPr lang="en-US" dirty="0"/>
              <a:t>C:\&gt; PROMPT AISECT </a:t>
            </a:r>
            <a:r>
              <a:rPr lang="en-US" dirty="0" smtClean="0">
                <a:sym typeface="Symbol" panose="05050102010706020507" pitchFamily="18" charset="2"/>
              </a:rPr>
              <a:t></a:t>
            </a:r>
          </a:p>
          <a:p>
            <a:r>
              <a:rPr lang="en-US" dirty="0"/>
              <a:t>AISECT PROMPT $P$G </a:t>
            </a:r>
            <a:r>
              <a:rPr lang="en-US" dirty="0">
                <a:sym typeface="Symbol" panose="05050102010706020507" pitchFamily="18" charset="2"/>
              </a:rPr>
              <a:t>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05C1-CEF2-44A9-A964-8EEBB52236C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500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C:\&gt; DIR </a:t>
            </a:r>
            <a:r>
              <a:rPr lang="en-US" dirty="0" smtClean="0">
                <a:sym typeface="Symbol" panose="05050102010706020507" pitchFamily="18" charset="2"/>
              </a:rPr>
              <a:t>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dir</a:t>
            </a:r>
            <a:r>
              <a:rPr lang="en-US" dirty="0" smtClean="0">
                <a:sym typeface="Symbol" panose="05050102010706020507" pitchFamily="18" charset="2"/>
              </a:rPr>
              <a:t>/p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dir</a:t>
            </a:r>
            <a:r>
              <a:rPr lang="en-US" dirty="0" smtClean="0">
                <a:sym typeface="Symbol" panose="05050102010706020507" pitchFamily="18" charset="2"/>
              </a:rPr>
              <a:t>/w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dir</a:t>
            </a:r>
            <a:r>
              <a:rPr lang="en-US" dirty="0" smtClean="0">
                <a:sym typeface="Symbol" panose="05050102010706020507" pitchFamily="18" charset="2"/>
              </a:rPr>
              <a:t>/p/w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dir</a:t>
            </a:r>
            <a:r>
              <a:rPr lang="en-US" dirty="0" smtClean="0">
                <a:sym typeface="Symbol" panose="05050102010706020507" pitchFamily="18" charset="2"/>
              </a:rPr>
              <a:t>/</a:t>
            </a:r>
            <a:r>
              <a:rPr lang="en-US" dirty="0" err="1" smtClean="0">
                <a:sym typeface="Symbol" panose="05050102010706020507" pitchFamily="18" charset="2"/>
              </a:rPr>
              <a:t>aa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dir</a:t>
            </a:r>
            <a:r>
              <a:rPr lang="en-US" dirty="0" smtClean="0">
                <a:sym typeface="Symbol" panose="05050102010706020507" pitchFamily="18" charset="2"/>
              </a:rPr>
              <a:t>/</a:t>
            </a:r>
            <a:r>
              <a:rPr lang="en-US" dirty="0" err="1" smtClean="0">
                <a:sym typeface="Symbol" panose="05050102010706020507" pitchFamily="18" charset="2"/>
              </a:rPr>
              <a:t>ar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dir</a:t>
            </a:r>
            <a:r>
              <a:rPr lang="en-US" dirty="0" smtClean="0">
                <a:sym typeface="Symbol" panose="05050102010706020507" pitchFamily="18" charset="2"/>
              </a:rPr>
              <a:t>/ah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05C1-CEF2-44A9-A964-8EEBB52236C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480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>
                <a:sym typeface="Symbol" panose="05050102010706020507" pitchFamily="18" charset="2"/>
              </a:rPr>
              <a:t>dir</a:t>
            </a:r>
            <a:r>
              <a:rPr lang="en-US" dirty="0">
                <a:sym typeface="Symbol" panose="05050102010706020507" pitchFamily="18" charset="2"/>
              </a:rPr>
              <a:t>/as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dir</a:t>
            </a:r>
            <a:r>
              <a:rPr lang="en-US" dirty="0">
                <a:sym typeface="Symbol" panose="05050102010706020507" pitchFamily="18" charset="2"/>
              </a:rPr>
              <a:t>/ad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dir</a:t>
            </a:r>
            <a:r>
              <a:rPr lang="en-US" dirty="0">
                <a:sym typeface="Symbol" panose="05050102010706020507" pitchFamily="18" charset="2"/>
              </a:rPr>
              <a:t>/l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dir</a:t>
            </a:r>
            <a:r>
              <a:rPr lang="en-US" dirty="0">
                <a:sym typeface="Symbol" panose="05050102010706020507" pitchFamily="18" charset="2"/>
              </a:rPr>
              <a:t>/s</a:t>
            </a:r>
          </a:p>
          <a:p>
            <a:pPr lvl="1"/>
            <a:r>
              <a:rPr lang="en-US" dirty="0" err="1" smtClean="0"/>
              <a:t>dir</a:t>
            </a:r>
            <a:r>
              <a:rPr lang="en-US" dirty="0"/>
              <a:t> </a:t>
            </a:r>
            <a:r>
              <a:rPr lang="en-US" dirty="0" smtClean="0"/>
              <a:t>&lt;filename&gt;</a:t>
            </a:r>
          </a:p>
          <a:p>
            <a:pPr lvl="1"/>
            <a:r>
              <a:rPr lang="en-US" dirty="0" err="1" smtClean="0"/>
              <a:t>dir</a:t>
            </a:r>
            <a:r>
              <a:rPr lang="en-US" dirty="0" smtClean="0"/>
              <a:t> &lt;directory name&gt;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05C1-CEF2-44A9-A964-8EEBB52236C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810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205</Words>
  <Application>Microsoft Office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Office Theme</vt:lpstr>
      <vt:lpstr>2_Custom Design</vt:lpstr>
      <vt:lpstr>1_Custom Design</vt:lpstr>
      <vt:lpstr>Custom Design</vt:lpstr>
      <vt:lpstr>Operating System</vt:lpstr>
      <vt:lpstr>Tutorial I (26.1.2018)</vt:lpstr>
      <vt:lpstr>Switch a Computer</vt:lpstr>
      <vt:lpstr>Disk Boot Process</vt:lpstr>
      <vt:lpstr>Disk Boot Process</vt:lpstr>
      <vt:lpstr>To open MS DOS</vt:lpstr>
      <vt:lpstr>Internal DOS commands</vt:lpstr>
      <vt:lpstr>DIR Option</vt:lpstr>
      <vt:lpstr>DIR Option</vt:lpstr>
      <vt:lpstr>Wild Card Characters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24</cp:revision>
  <dcterms:created xsi:type="dcterms:W3CDTF">2016-05-01T04:33:19Z</dcterms:created>
  <dcterms:modified xsi:type="dcterms:W3CDTF">2010-01-25T09:08:25Z</dcterms:modified>
</cp:coreProperties>
</file>