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D4C1-8AE9-3EBF-A0D1-43CD19463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5CA00-730C-4AF1-B751-6AF45929E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40E2E0-BBEC-ECE1-2A10-03B1DF9C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C41110-3336-0F5A-A34A-CA189846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35B316-658C-CEFC-0580-4D90DB5C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4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43A1-6434-F9D4-74BA-15A8971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DE6AD4E-96E0-4E7F-3F7E-61DA8EFC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0290C6-23A8-2575-8DE4-5655AF50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F8B1F8-16A7-8EA2-56D0-40FF5974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5B4CA3-0A7C-0F13-D778-F5C82345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16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D01C7B-7678-6A09-E28D-E3BBDB690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5906E6B-658E-6867-5EE1-C7F800B0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7FCAC1-DA3E-040D-B83B-59432964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2DD467-D229-09BE-D1B0-4DCAE028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37888A-FA55-6747-80C1-51FFA290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FD6F-0F6F-24A2-08AC-05767EC6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226B3-5BA2-D150-FCD2-FC0F7145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3915DE-AE0F-C46D-810C-5CE586C2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B1C521-69E0-A44C-7B2A-08C39756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0D1FEB-13D1-2CA0-536D-53F4DF5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8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14CEB-483C-45DD-0198-CF4E3842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22A836-5266-12E6-BD29-EF5685CC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3B4CB8-39A6-2EF1-1E3C-3DDA2052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A4A479-B101-6EAB-03C0-7545D41D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8C5C22-8048-6044-9218-91BDBF3D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65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3BC7-F07C-F729-B428-B05BC68C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0503E4-CF0D-A595-EC62-88D8BA42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DAB1799-CC20-EC32-37BB-EDEFAEA5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626FA9-A9F1-5D6C-865B-503A501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FBDA73E-F7B2-E91C-4D42-2FAB1D5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D320D4-59FE-9F81-DAC6-BD2C6E74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47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D8114-5D44-3C54-867E-7FC72DC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ACD414-FDA5-8239-5F15-E7BAE3AC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08CBD4-DF1F-C706-E3B0-18920947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D666B4-4666-A17E-0EB9-EC1652209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08E213-D7B9-697F-5552-0E6D7E26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F56A338-41EC-8BA8-32BE-0C11F874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868BEDE-1C38-A77C-489C-0DC87FB6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C629B8B-3F45-DD8F-B51C-AFAF2B72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043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343E-01BB-685D-44D5-A4CAB56D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54D070-D2FC-883C-B40F-A98E0016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5B2428-20B3-D0CF-5702-33BE63F0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FFE8E77-F195-F124-1DB8-4D93E6C2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33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CAE5D28-9704-A1D6-239B-212C14A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B40AA0-CDC3-0D61-72E1-67599FB5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A385FF-FC60-2B6E-5FBD-388F7636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0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CFCB-8929-96E1-D592-D0F75FE6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4DE4C1-26A5-FAD5-F072-093E7AB3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7512B22-E0D7-B38A-E16A-3A5E54E4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96C99C-C1B9-868E-6C93-BFD65F31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942413-9B3A-4C13-4E29-6811C40C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7C34D0-1208-E194-8701-7F62BD7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762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66B1-E930-A0AD-CB09-4BA89675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1AF5B03-7F18-3B3C-CA32-C966FD11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B910CE-0083-DC92-D932-D68D7E70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405121-D5EB-4F1C-4BA7-B73508A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6BBE73-E0D0-2A80-84F8-D65759D2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177531-3B69-F620-49BE-3D156100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05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C27089B-407D-2520-B794-455B7278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3B11AD-24F0-855C-3B0B-BAECC734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131282-05D0-1B24-BB90-7549C04B2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8690-2581-4E69-A8F9-0D9E776A87FD}" type="datetimeFigureOut">
              <a:rPr lang="pt-PT" smtClean="0"/>
              <a:t>25/10/2023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16693-E242-2062-2CC5-CA3B21C7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278EAD-FD12-1D40-3DE0-90F061087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06E2-F528-4041-B781-1104598552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11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a Imagem 12" descr="Uma imagem com ar livre, céu, montanha, nuvem&#10;&#10;Descrição gerada automaticamente">
            <a:extLst>
              <a:ext uri="{FF2B5EF4-FFF2-40B4-BE49-F238E27FC236}">
                <a16:creationId xmlns:a16="http://schemas.microsoft.com/office/drawing/2014/main" id="{6E59B6C5-21B1-D6F0-C12F-AEBE3930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 t="2203" b="2203"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626B75-6D60-34A5-9024-F943D9EF1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19" y="2118558"/>
            <a:ext cx="9916160" cy="1102043"/>
          </a:xfrm>
        </p:spPr>
        <p:txBody>
          <a:bodyPr/>
          <a:lstStyle/>
          <a:p>
            <a:r>
              <a:rPr lang="en-US" dirty="0" err="1">
                <a:latin typeface="Aptos Display" panose="020B0004020202020204" pitchFamily="34" charset="0"/>
              </a:rPr>
              <a:t>Sogrape</a:t>
            </a:r>
            <a:r>
              <a:rPr lang="en-US" dirty="0">
                <a:latin typeface="Aptos Display" panose="020B0004020202020204" pitchFamily="34" charset="0"/>
              </a:rPr>
              <a:t> &amp; 42Porto Hackathon</a:t>
            </a:r>
            <a:endParaRPr lang="pt-PT" dirty="0">
              <a:latin typeface="Aptos Display" panose="020B00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A8098-19C4-636A-2395-5F17F6CA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9360" y="3279419"/>
            <a:ext cx="465328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 Display" panose="020B0004020202020204" pitchFamily="34" charset="0"/>
              </a:rPr>
              <a:t>Online price harvesting</a:t>
            </a:r>
            <a:endParaRPr lang="pt-PT" sz="3200" dirty="0">
              <a:latin typeface="Aptos Display" panose="020B00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F43262-1FA9-0857-472E-F3538B26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05" y="24050"/>
            <a:ext cx="1141095" cy="66119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3785F9E-A2F4-D410-F2CA-8B2B2C981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5748" y="0"/>
            <a:ext cx="1609062" cy="658368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E3EDC7F1-6963-8F6D-46A9-332774166287}"/>
              </a:ext>
            </a:extLst>
          </p:cNvPr>
          <p:cNvSpPr txBox="1">
            <a:spLocks/>
          </p:cNvSpPr>
          <p:nvPr/>
        </p:nvSpPr>
        <p:spPr>
          <a:xfrm>
            <a:off x="5547360" y="6380480"/>
            <a:ext cx="6587450" cy="41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ptos Display" panose="020B0004020202020204" pitchFamily="34" charset="0"/>
              </a:rPr>
              <a:t>jmarinho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numartin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ocaio</a:t>
            </a:r>
            <a:r>
              <a:rPr lang="en-US" sz="2000" dirty="0">
                <a:latin typeface="Aptos Display" panose="020B0004020202020204" pitchFamily="34" charset="0"/>
              </a:rPr>
              <a:t>-re, </a:t>
            </a:r>
            <a:r>
              <a:rPr lang="en-US" sz="2000" dirty="0" err="1">
                <a:latin typeface="Aptos Display" panose="020B0004020202020204" pitchFamily="34" charset="0"/>
              </a:rPr>
              <a:t>ismirand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pabernar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aamaral</a:t>
            </a:r>
            <a:r>
              <a:rPr lang="en-US" sz="2000" dirty="0">
                <a:latin typeface="Aptos Display" panose="020B0004020202020204" pitchFamily="34" charset="0"/>
              </a:rPr>
              <a:t>-</a:t>
            </a:r>
            <a:endParaRPr lang="pt-PT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4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455337F-820A-61EB-32D3-4F56EAFF8FDD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95BC8-797C-35B6-AEAB-2FA3E964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 panose="020B0004020202020204" pitchFamily="34" charset="0"/>
              </a:rPr>
              <a:t>Challenge</a:t>
            </a:r>
            <a:endParaRPr lang="pt-PT" sz="6000" dirty="0">
              <a:solidFill>
                <a:schemeClr val="tx1">
                  <a:lumMod val="75000"/>
                  <a:lumOff val="2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C91A39-01FE-98F5-560E-82C87F62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081"/>
            <a:ext cx="10515600" cy="4012882"/>
          </a:xfrm>
        </p:spPr>
        <p:txBody>
          <a:bodyPr/>
          <a:lstStyle/>
          <a:p>
            <a:r>
              <a:rPr lang="en-US" dirty="0"/>
              <a:t>Track wine prices on online stores to guide their distribution and pricing </a:t>
            </a:r>
            <a:r>
              <a:rPr lang="en-US" dirty="0" err="1"/>
              <a:t>startegies</a:t>
            </a:r>
            <a:r>
              <a:rPr lang="en-US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6735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Aptos Display</vt:lpstr>
      <vt:lpstr>Arial</vt:lpstr>
      <vt:lpstr>Calibri</vt:lpstr>
      <vt:lpstr>Calibri Light</vt:lpstr>
      <vt:lpstr>Tema do Office</vt:lpstr>
      <vt:lpstr>Sogrape &amp; 42Porto Hackathon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Sogrape &amp; 42Porto Hackathon</dc:title>
  <dc:creator>Ana Aparício</dc:creator>
  <cp:lastModifiedBy>Ana Aparício</cp:lastModifiedBy>
  <cp:revision>1</cp:revision>
  <dcterms:created xsi:type="dcterms:W3CDTF">2023-10-25T10:17:54Z</dcterms:created>
  <dcterms:modified xsi:type="dcterms:W3CDTF">2023-10-25T10:50:46Z</dcterms:modified>
</cp:coreProperties>
</file>