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585E-A645-4019-BC06-8DAEAB27D676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F09BA-C224-4688-A294-494439BC0931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92FCB17-6D0B-4A13-9A0A-3583CBE686B5}" type="datetimeFigureOut">
              <a:rPr lang="cs-CZ" smtClean="0"/>
              <a:t>15. 5. 2017</a:t>
            </a:fld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9406C8D-7A82-4F89-A73C-86E55434AF24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062912" cy="1470025"/>
          </a:xfrm>
        </p:spPr>
        <p:txBody>
          <a:bodyPr/>
          <a:lstStyle/>
          <a:p>
            <a:r>
              <a:rPr lang="cs-CZ" dirty="0" smtClean="0"/>
              <a:t>Eye Tracker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1472" y="2714620"/>
            <a:ext cx="8062912" cy="1752600"/>
          </a:xfrm>
        </p:spPr>
        <p:txBody>
          <a:bodyPr/>
          <a:lstStyle/>
          <a:p>
            <a:r>
              <a:rPr lang="cs-CZ" dirty="0" smtClean="0"/>
              <a:t>Software umožňující </a:t>
            </a:r>
          </a:p>
          <a:p>
            <a:r>
              <a:rPr lang="cs-CZ" dirty="0" smtClean="0"/>
              <a:t>výběr předmětu na monitoru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42844" y="6000768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smtClean="0"/>
              <a:t>Team </a:t>
            </a:r>
            <a:r>
              <a:rPr lang="cs-CZ" sz="3200" dirty="0" err="1" smtClean="0"/>
              <a:t>Carel</a:t>
            </a:r>
            <a:endParaRPr lang="cs-CZ" sz="3200" dirty="0"/>
          </a:p>
        </p:txBody>
      </p:sp>
      <p:pic>
        <p:nvPicPr>
          <p:cNvPr id="1027" name="Picture 3" descr="C:\Users\Qasssinka\Dropbox\ZSWI\fav_trans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8325" y="0"/>
            <a:ext cx="2225675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Eye Tracker a Pupil</a:t>
            </a:r>
            <a:endParaRPr lang="cs-CZ" dirty="0"/>
          </a:p>
        </p:txBody>
      </p:sp>
      <p:pic>
        <p:nvPicPr>
          <p:cNvPr id="4" name="Zástupný symbol pro obsah 3" descr="1-UkXVskbg1opWYQkaxFBtUQ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428736"/>
            <a:ext cx="6374894" cy="4781171"/>
          </a:xfrm>
        </p:spPr>
      </p:pic>
      <p:sp>
        <p:nvSpPr>
          <p:cNvPr id="5" name="TextovéPole 4"/>
          <p:cNvSpPr txBox="1"/>
          <p:nvPr/>
        </p:nvSpPr>
        <p:spPr>
          <a:xfrm>
            <a:off x="6215074" y="6488668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pupil-</a:t>
            </a:r>
            <a:r>
              <a:rPr lang="cs-CZ" dirty="0" err="1" smtClean="0"/>
              <a:t>labs.com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</a:t>
            </a:r>
            <a:endParaRPr lang="cs-CZ" dirty="0"/>
          </a:p>
        </p:txBody>
      </p:sp>
      <p:pic>
        <p:nvPicPr>
          <p:cNvPr id="2050" name="Picture 2" descr="CAREL_GUI_SETTING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4574473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Rozdělení obrazovky do mřížky</a:t>
            </a:r>
          </a:p>
          <a:p>
            <a:r>
              <a:rPr lang="cs-CZ" dirty="0" smtClean="0"/>
              <a:t>Časový interval</a:t>
            </a:r>
          </a:p>
          <a:p>
            <a:r>
              <a:rPr lang="cs-CZ" dirty="0" smtClean="0"/>
              <a:t>Procentuální zastoupení</a:t>
            </a:r>
          </a:p>
          <a:p>
            <a:r>
              <a:rPr lang="cs-CZ" dirty="0" smtClean="0"/>
              <a:t>Míra jistoty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</a:t>
            </a:r>
            <a:endParaRPr lang="cs-C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66"/>
            <a:ext cx="3839161" cy="62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Algoritmus vybírání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Mapování pozice oka na obrazovku</a:t>
            </a:r>
          </a:p>
          <a:p>
            <a:r>
              <a:rPr lang="cs-CZ" dirty="0" smtClean="0"/>
              <a:t>Zvolený časový interval</a:t>
            </a:r>
          </a:p>
          <a:p>
            <a:r>
              <a:rPr lang="cs-CZ" dirty="0" smtClean="0"/>
              <a:t>Přesnost</a:t>
            </a:r>
          </a:p>
          <a:p>
            <a:r>
              <a:rPr lang="cs-CZ" dirty="0" smtClean="0"/>
              <a:t>Jistota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Infračervené světlo</a:t>
            </a:r>
          </a:p>
          <a:p>
            <a:r>
              <a:rPr lang="cs-CZ" dirty="0" smtClean="0"/>
              <a:t>Osvětlení</a:t>
            </a:r>
          </a:p>
          <a:p>
            <a:r>
              <a:rPr lang="cs-CZ" dirty="0" smtClean="0"/>
              <a:t>Umístění monitoru</a:t>
            </a:r>
          </a:p>
          <a:p>
            <a:r>
              <a:rPr lang="cs-CZ" dirty="0" smtClean="0"/>
              <a:t>Vzdálenost od monitoru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Úspěšnost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Cíl 75%</a:t>
            </a:r>
          </a:p>
          <a:p>
            <a:r>
              <a:rPr lang="cs-CZ" smtClean="0"/>
              <a:t>Nejhorší 50%</a:t>
            </a:r>
          </a:p>
          <a:p>
            <a:r>
              <a:rPr lang="cs-CZ" smtClean="0"/>
              <a:t>Nejlepší 100%</a:t>
            </a:r>
          </a:p>
          <a:p>
            <a:r>
              <a:rPr lang="cs-CZ" smtClean="0"/>
              <a:t>Celková 75%</a:t>
            </a:r>
            <a:endParaRPr lang="cs-C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Zhodnocení	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Hodnoty měření - Pupil</a:t>
            </a:r>
          </a:p>
          <a:p>
            <a:r>
              <a:rPr lang="cs-CZ" dirty="0" smtClean="0"/>
              <a:t>Úspěšnost algoritmu</a:t>
            </a:r>
          </a:p>
          <a:p>
            <a:r>
              <a:rPr lang="cs-CZ" dirty="0" smtClean="0"/>
              <a:t>Fungující GUI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tí písma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ití písm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tí písm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63</TotalTime>
  <Words>73</Words>
  <Application>Microsoft Office PowerPoint</Application>
  <PresentationFormat>Předvádění na obrazovce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Lití písma</vt:lpstr>
      <vt:lpstr>Eye Tracker</vt:lpstr>
      <vt:lpstr>Eye Tracker a Pupil</vt:lpstr>
      <vt:lpstr>Návrh</vt:lpstr>
      <vt:lpstr>Návrh</vt:lpstr>
      <vt:lpstr>Výsledek</vt:lpstr>
      <vt:lpstr>Algoritmus vybírání</vt:lpstr>
      <vt:lpstr>Podmínky</vt:lpstr>
      <vt:lpstr>Úspěšnost</vt:lpstr>
      <vt:lpstr>Zhodnocení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Tracker</dc:title>
  <dc:creator>Qasssinka</dc:creator>
  <cp:lastModifiedBy>Qasssinka</cp:lastModifiedBy>
  <cp:revision>8</cp:revision>
  <dcterms:created xsi:type="dcterms:W3CDTF">2017-05-15T20:37:32Z</dcterms:created>
  <dcterms:modified xsi:type="dcterms:W3CDTF">2017-05-15T21:41:10Z</dcterms:modified>
</cp:coreProperties>
</file>