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9" r:id="rId3"/>
    <p:sldId id="257" r:id="rId4"/>
    <p:sldId id="265" r:id="rId5"/>
    <p:sldId id="267" r:id="rId6"/>
    <p:sldId id="266" r:id="rId7"/>
    <p:sldId id="260" r:id="rId8"/>
    <p:sldId id="269" r:id="rId9"/>
    <p:sldId id="270" r:id="rId10"/>
    <p:sldId id="261" r:id="rId11"/>
    <p:sldId id="262" r:id="rId12"/>
    <p:sldId id="27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/>
  <p:clrMru>
    <a:srgbClr val="3860D0"/>
    <a:srgbClr val="43CEFF"/>
    <a:srgbClr val="FF3399"/>
    <a:srgbClr val="CC3399"/>
    <a:srgbClr val="70AC2E"/>
    <a:srgbClr val="C19FFF"/>
    <a:srgbClr val="CAB4EA"/>
    <a:srgbClr val="D3B5E9"/>
    <a:srgbClr val="D68B1C"/>
    <a:srgbClr val="FFE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2B9B0-D3BF-F745-9D42-D8EA2876841F}" type="datetimeFigureOut">
              <a:rPr lang="en-US" smtClean="0"/>
              <a:t>2/11/15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44341-13E3-544D-931A-078FF69D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8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4192525"/>
            <a:ext cx="7772400" cy="122164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2207360"/>
            <a:ext cx="6400800" cy="106893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3860D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45811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766098"/>
          </a:xfrm>
        </p:spPr>
        <p:txBody>
          <a:bodyPr/>
          <a:lstStyle>
            <a:lvl1pPr>
              <a:defRPr sz="2800">
                <a:solidFill>
                  <a:srgbClr val="3860D0"/>
                </a:solidFill>
              </a:defRPr>
            </a:lvl1pPr>
            <a:lvl2pPr>
              <a:defRPr>
                <a:solidFill>
                  <a:srgbClr val="3860D0"/>
                </a:solidFill>
              </a:defRPr>
            </a:lvl2pPr>
            <a:lvl3pPr>
              <a:defRPr>
                <a:solidFill>
                  <a:srgbClr val="3860D0"/>
                </a:solidFill>
              </a:defRPr>
            </a:lvl3pPr>
            <a:lvl4pPr>
              <a:defRPr>
                <a:solidFill>
                  <a:srgbClr val="3860D0"/>
                </a:solidFill>
              </a:defRPr>
            </a:lvl4pPr>
            <a:lvl5pPr>
              <a:defRPr>
                <a:solidFill>
                  <a:srgbClr val="3860D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rgbClr val="3860D0"/>
                </a:solidFill>
              </a:defRPr>
            </a:lvl1pPr>
            <a:lvl2pPr>
              <a:defRPr>
                <a:solidFill>
                  <a:srgbClr val="3860D0"/>
                </a:solidFill>
              </a:defRPr>
            </a:lvl2pPr>
            <a:lvl3pPr>
              <a:defRPr>
                <a:solidFill>
                  <a:srgbClr val="3860D0"/>
                </a:solidFill>
              </a:defRPr>
            </a:lvl3pPr>
            <a:lvl4pPr>
              <a:defRPr>
                <a:solidFill>
                  <a:srgbClr val="3860D0"/>
                </a:solidFill>
              </a:defRPr>
            </a:lvl4pPr>
            <a:lvl5pPr>
              <a:defRPr>
                <a:solidFill>
                  <a:srgbClr val="3860D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680310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60D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rgbClr val="3860D0"/>
                </a:solidFill>
              </a:defRPr>
            </a:lvl1pPr>
            <a:lvl2pPr>
              <a:defRPr sz="2000">
                <a:solidFill>
                  <a:srgbClr val="3860D0"/>
                </a:solidFill>
              </a:defRPr>
            </a:lvl2pPr>
            <a:lvl3pPr>
              <a:defRPr sz="1800">
                <a:solidFill>
                  <a:srgbClr val="3860D0"/>
                </a:solidFill>
              </a:defRPr>
            </a:lvl3pPr>
            <a:lvl4pPr>
              <a:defRPr sz="1600">
                <a:solidFill>
                  <a:srgbClr val="3860D0"/>
                </a:solidFill>
              </a:defRPr>
            </a:lvl4pPr>
            <a:lvl5pPr>
              <a:defRPr sz="1600">
                <a:solidFill>
                  <a:srgbClr val="3860D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60D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rgbClr val="3860D0"/>
                </a:solidFill>
              </a:defRPr>
            </a:lvl1pPr>
            <a:lvl2pPr>
              <a:defRPr sz="2000">
                <a:solidFill>
                  <a:srgbClr val="3860D0"/>
                </a:solidFill>
              </a:defRPr>
            </a:lvl2pPr>
            <a:lvl3pPr>
              <a:defRPr sz="1800">
                <a:solidFill>
                  <a:srgbClr val="3860D0"/>
                </a:solidFill>
              </a:defRPr>
            </a:lvl3pPr>
            <a:lvl4pPr>
              <a:defRPr sz="1600">
                <a:solidFill>
                  <a:srgbClr val="3860D0"/>
                </a:solidFill>
              </a:defRPr>
            </a:lvl4pPr>
            <a:lvl5pPr>
              <a:defRPr sz="1600">
                <a:solidFill>
                  <a:srgbClr val="3860D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2/11/15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Traffic Simulator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1425" y="5872280"/>
            <a:ext cx="6400800" cy="1068935"/>
          </a:xfrm>
        </p:spPr>
        <p:txBody>
          <a:bodyPr>
            <a:normAutofit/>
          </a:bodyPr>
          <a:lstStyle/>
          <a:p>
            <a:r>
              <a:rPr lang="en-US" dirty="0" smtClean="0"/>
              <a:t>By: </a:t>
            </a:r>
          </a:p>
          <a:p>
            <a:r>
              <a:rPr lang="en-US" dirty="0" err="1" smtClean="0"/>
              <a:t>TeamDiversity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6260" y="1749245"/>
            <a:ext cx="8229600" cy="376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 algn="ctr">
              <a:buNone/>
            </a:pPr>
            <a:r>
              <a:rPr lang="en-US" sz="6600" b="1" dirty="0" smtClean="0"/>
              <a:t>LET’S </a:t>
            </a:r>
            <a:r>
              <a:rPr lang="en-US" sz="6600" b="1" dirty="0" smtClean="0"/>
              <a:t>	SEE!!</a:t>
            </a:r>
          </a:p>
        </p:txBody>
      </p:sp>
    </p:spTree>
    <p:extLst>
      <p:ext uri="{BB962C8B-B14F-4D97-AF65-F5344CB8AC3E}">
        <p14:creationId xmlns:p14="http://schemas.microsoft.com/office/powerpoint/2010/main" val="336771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Traffic Light</a:t>
            </a:r>
          </a:p>
          <a:p>
            <a:r>
              <a:rPr lang="en-US" dirty="0" smtClean="0"/>
              <a:t>Junction</a:t>
            </a:r>
          </a:p>
          <a:p>
            <a:r>
              <a:rPr lang="en-US" dirty="0" smtClean="0"/>
              <a:t>Multiple Lanes</a:t>
            </a:r>
          </a:p>
          <a:p>
            <a:r>
              <a:rPr lang="en-US" dirty="0" smtClean="0"/>
              <a:t>Ambulance</a:t>
            </a:r>
          </a:p>
          <a:p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900480" y="1901950"/>
            <a:ext cx="7016195" cy="427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85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900480" y="1901950"/>
            <a:ext cx="7016195" cy="427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rabicPeriod"/>
            </a:pPr>
            <a:r>
              <a:rPr lang="en-US" sz="3200" dirty="0" smtClean="0"/>
              <a:t>Brief concepts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 Aim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 Scope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 Schedule</a:t>
            </a:r>
          </a:p>
          <a:p>
            <a:pPr marL="0" indent="0">
              <a:buNone/>
            </a:pPr>
            <a:r>
              <a:rPr lang="en-US" sz="3200" dirty="0" smtClean="0"/>
              <a:t>2.  </a:t>
            </a:r>
            <a:r>
              <a:rPr lang="en-US" sz="3200" dirty="0" smtClean="0"/>
              <a:t>Program Diagram</a:t>
            </a:r>
            <a:endParaRPr lang="en-US" sz="3200" dirty="0" smtClean="0"/>
          </a:p>
          <a:p>
            <a:pPr marL="514350" indent="-514350">
              <a:buAutoNum type="arabicPeriod" startAt="3"/>
            </a:pPr>
            <a:r>
              <a:rPr lang="en-US" sz="3200" dirty="0" smtClean="0"/>
              <a:t>Demo</a:t>
            </a:r>
          </a:p>
          <a:p>
            <a:pPr marL="514350" indent="-514350">
              <a:buAutoNum type="arabicPeriod" startAt="3"/>
            </a:pPr>
            <a:r>
              <a:rPr lang="en-US" sz="3200" dirty="0" smtClean="0"/>
              <a:t>Works On</a:t>
            </a:r>
            <a:endParaRPr lang="en-US" sz="32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72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9415" y="2665475"/>
            <a:ext cx="7016195" cy="427574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Any questions?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89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Our Team: </a:t>
            </a:r>
            <a:r>
              <a:rPr lang="en-US" sz="4000" dirty="0" err="1" smtClean="0"/>
              <a:t>TeamDiversity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9415" y="2665475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900480" y="1901950"/>
            <a:ext cx="7016195" cy="427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860D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rabicPeriod"/>
            </a:pPr>
            <a:r>
              <a:rPr lang="en-US" sz="3200" dirty="0" err="1" smtClean="0"/>
              <a:t>Balazs</a:t>
            </a:r>
            <a:r>
              <a:rPr lang="en-US" sz="3200" dirty="0" smtClean="0"/>
              <a:t> </a:t>
            </a:r>
            <a:r>
              <a:rPr lang="en-US" sz="3200" dirty="0" smtClean="0"/>
              <a:t>		Kiss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3200" dirty="0" smtClean="0"/>
              <a:t>Eddy 		</a:t>
            </a:r>
            <a:r>
              <a:rPr lang="en-US" sz="3200" dirty="0" err="1" smtClean="0"/>
              <a:t>Mukasa</a:t>
            </a:r>
            <a:endParaRPr lang="en-US" sz="32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3200" dirty="0" err="1" smtClean="0"/>
              <a:t>Yukolthep</a:t>
            </a:r>
            <a:r>
              <a:rPr lang="en-US" sz="3200" dirty="0" smtClean="0"/>
              <a:t> 	</a:t>
            </a:r>
            <a:r>
              <a:rPr lang="en-US" sz="3200" dirty="0" err="1" smtClean="0"/>
              <a:t>Visessmit</a:t>
            </a:r>
            <a:endParaRPr lang="en-US" sz="32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3200" dirty="0" smtClean="0"/>
              <a:t>Pongsakorn	Riyamongkol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3200" dirty="0" err="1" smtClean="0"/>
              <a:t>Snorri</a:t>
            </a:r>
            <a:r>
              <a:rPr lang="en-US" sz="3200" dirty="0" smtClean="0"/>
              <a:t>		</a:t>
            </a:r>
            <a:r>
              <a:rPr lang="en-US" sz="3200" dirty="0" err="1" smtClean="0"/>
              <a:t>Hannesson</a:t>
            </a:r>
            <a:endParaRPr lang="en-US" sz="3200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73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Agenda: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00480" y="1901950"/>
            <a:ext cx="7016195" cy="427574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 smtClean="0"/>
              <a:t>Brief concepts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Diagram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Demo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Works On</a:t>
            </a: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Brief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749245"/>
            <a:ext cx="8229600" cy="3766098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Aims of this </a:t>
            </a:r>
            <a:r>
              <a:rPr lang="en-US" dirty="0" smtClean="0"/>
              <a:t>program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Scope</a:t>
            </a:r>
          </a:p>
          <a:p>
            <a:pPr marL="514350" indent="-514350">
              <a:buAutoNum type="arabicPeriod"/>
            </a:pPr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Brief Concepts</a:t>
            </a:r>
            <a:r>
              <a:rPr lang="th-TH" dirty="0" smtClean="0"/>
              <a:t> </a:t>
            </a:r>
            <a:r>
              <a:rPr lang="en-US" dirty="0" smtClean="0"/>
              <a:t>: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749245"/>
            <a:ext cx="8229600" cy="3766098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To Develop</a:t>
            </a:r>
          </a:p>
          <a:p>
            <a:pPr marL="514350" indent="-514350">
              <a:buAutoNum type="arabicPeriod"/>
            </a:pPr>
            <a:r>
              <a:rPr lang="en-US" dirty="0" smtClean="0"/>
              <a:t>To Compare: Fixed and Congestion Control</a:t>
            </a:r>
          </a:p>
          <a:p>
            <a:pPr marL="514350" indent="-514350">
              <a:buAutoNum type="arabicPeriod"/>
            </a:pPr>
            <a:r>
              <a:rPr lang="en-US" dirty="0" smtClean="0"/>
              <a:t>To Examine: Emergency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2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Brief Concepts: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749245"/>
            <a:ext cx="8229600" cy="3766098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Road: multiple lanes</a:t>
            </a:r>
          </a:p>
          <a:p>
            <a:pPr marL="514350" indent="-514350">
              <a:buAutoNum type="arabicPeriod"/>
            </a:pPr>
            <a:r>
              <a:rPr lang="en-US" dirty="0" smtClean="0"/>
              <a:t>Left-Lanes</a:t>
            </a:r>
          </a:p>
          <a:p>
            <a:pPr marL="514350" indent="-514350">
              <a:buAutoNum type="arabicPeriod"/>
            </a:pPr>
            <a:r>
              <a:rPr lang="en-US" dirty="0" smtClean="0"/>
              <a:t>Car and Bus</a:t>
            </a:r>
          </a:p>
          <a:p>
            <a:pPr marL="514350" indent="-514350">
              <a:buAutoNum type="arabicPeriod"/>
            </a:pPr>
            <a:r>
              <a:rPr lang="en-US" dirty="0" smtClean="0"/>
              <a:t>Driver </a:t>
            </a:r>
            <a:r>
              <a:rPr lang="en-US" dirty="0" err="1" smtClean="0"/>
              <a:t>Behaviour</a:t>
            </a:r>
            <a:r>
              <a:rPr lang="en-US" dirty="0" smtClean="0"/>
              <a:t>: cautions, reckless, or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3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Brief Concepts : Schedule</a:t>
            </a:r>
            <a:endParaRPr lang="en-US" dirty="0"/>
          </a:p>
        </p:txBody>
      </p:sp>
      <p:pic>
        <p:nvPicPr>
          <p:cNvPr id="7" name="Content Placeholder 6" descr="Screenshot 2015-02-11 02.16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00" b="-16800"/>
          <a:stretch>
            <a:fillRect/>
          </a:stretch>
        </p:blipFill>
        <p:spPr>
          <a:xfrm>
            <a:off x="448965" y="1901950"/>
            <a:ext cx="8246070" cy="3766098"/>
          </a:xfrm>
        </p:spPr>
      </p:pic>
    </p:spTree>
    <p:extLst>
      <p:ext uri="{BB962C8B-B14F-4D97-AF65-F5344CB8AC3E}">
        <p14:creationId xmlns:p14="http://schemas.microsoft.com/office/powerpoint/2010/main" val="396505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Diagram: Use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0961796_10204318732823459_1757263851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670342"/>
            <a:ext cx="5439260" cy="51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5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Diagram: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10967443_10204318836946062_1967162761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540"/>
            <a:ext cx="9144000" cy="497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5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Diagram: Graphic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5-02-11 14.3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10" y="1596540"/>
            <a:ext cx="5579570" cy="49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98</Words>
  <Application>Microsoft Macintosh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Traffic Simulator  </vt:lpstr>
      <vt:lpstr>Agenda:</vt:lpstr>
      <vt:lpstr>Brief Concepts</vt:lpstr>
      <vt:lpstr>Brief Concepts : Aims</vt:lpstr>
      <vt:lpstr>Brief Concepts: Scope</vt:lpstr>
      <vt:lpstr>Brief Concepts : Schedule</vt:lpstr>
      <vt:lpstr>Diagram: Use Case </vt:lpstr>
      <vt:lpstr>Diagram: Class </vt:lpstr>
      <vt:lpstr>Diagram: Graphic </vt:lpstr>
      <vt:lpstr>Demo</vt:lpstr>
      <vt:lpstr>Works On:</vt:lpstr>
      <vt:lpstr>Summary</vt:lpstr>
      <vt:lpstr>PowerPoint Presentation</vt:lpstr>
      <vt:lpstr>Our Team: TeamDiversity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Pongsakorn Riyamongkol</cp:lastModifiedBy>
  <cp:revision>54</cp:revision>
  <cp:lastPrinted>2015-02-11T10:20:41Z</cp:lastPrinted>
  <dcterms:created xsi:type="dcterms:W3CDTF">2013-08-21T19:17:07Z</dcterms:created>
  <dcterms:modified xsi:type="dcterms:W3CDTF">2015-02-11T14:47:01Z</dcterms:modified>
</cp:coreProperties>
</file>