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B36718-C7A6-4F7C-A1EF-A347B2F714A8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3849F9-7F39-4BA3-BF13-1A178679834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" y="0"/>
            <a:ext cx="9125055" cy="8959239"/>
          </a:xfrm>
          <a:prstGeom prst="rect">
            <a:avLst/>
          </a:prstGeom>
          <a:ln>
            <a:noFill/>
          </a:ln>
        </p:spPr>
      </p:pic>
      <p:sp>
        <p:nvSpPr>
          <p:cNvPr id="92" name="Rectangle 91"/>
          <p:cNvSpPr/>
          <p:nvPr/>
        </p:nvSpPr>
        <p:spPr>
          <a:xfrm>
            <a:off x="-582319" y="-141282"/>
            <a:ext cx="10515600" cy="7391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28" y="744391"/>
            <a:ext cx="578055" cy="57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78" y="409447"/>
            <a:ext cx="911546" cy="864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54" y="1467809"/>
            <a:ext cx="911545" cy="370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9" y="748394"/>
            <a:ext cx="568643" cy="5686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28" y="902288"/>
            <a:ext cx="578055" cy="578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93" y="686871"/>
            <a:ext cx="578055" cy="5780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61" y="716435"/>
            <a:ext cx="578055" cy="578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2" y="1262528"/>
            <a:ext cx="568643" cy="568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61" y="723371"/>
            <a:ext cx="578055" cy="578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8" y="1123743"/>
            <a:ext cx="578055" cy="5780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62" y="1080214"/>
            <a:ext cx="911545" cy="3701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4" y="1136131"/>
            <a:ext cx="911545" cy="370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7" y="775278"/>
            <a:ext cx="911545" cy="370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13" y="1136131"/>
            <a:ext cx="911545" cy="3701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02" y="677640"/>
            <a:ext cx="911545" cy="3701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24" y="680272"/>
            <a:ext cx="911546" cy="864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57" y="943218"/>
            <a:ext cx="911546" cy="8649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36" y="511192"/>
            <a:ext cx="911546" cy="8649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4" y="773619"/>
            <a:ext cx="911546" cy="8649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35" y="297736"/>
            <a:ext cx="911546" cy="8649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4" y="460818"/>
            <a:ext cx="911546" cy="8649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" y="1112542"/>
            <a:ext cx="568643" cy="5686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10" y="1209529"/>
            <a:ext cx="568643" cy="5686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08" y="804777"/>
            <a:ext cx="568643" cy="5686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63" y="570452"/>
            <a:ext cx="568643" cy="5686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34" y="337218"/>
            <a:ext cx="568643" cy="5686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3" y="954763"/>
            <a:ext cx="568643" cy="5686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21" y="1065381"/>
            <a:ext cx="650437" cy="6111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6" y="939214"/>
            <a:ext cx="650437" cy="6111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0" y="1022636"/>
            <a:ext cx="650437" cy="61113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6" y="1306393"/>
            <a:ext cx="447206" cy="465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74" y="1346147"/>
            <a:ext cx="447206" cy="465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71" y="1054757"/>
            <a:ext cx="447206" cy="4655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1376985"/>
            <a:ext cx="447206" cy="465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90" y="1181613"/>
            <a:ext cx="862119" cy="6465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40" y="914782"/>
            <a:ext cx="862119" cy="6465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96" y="962660"/>
            <a:ext cx="862119" cy="64659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" y="1208564"/>
            <a:ext cx="548042" cy="5480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06" y="1113510"/>
            <a:ext cx="548042" cy="54804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6" y="982957"/>
            <a:ext cx="548042" cy="548042"/>
          </a:xfrm>
          <a:prstGeom prst="rect">
            <a:avLst/>
          </a:prstGeom>
        </p:spPr>
      </p:pic>
      <p:pic>
        <p:nvPicPr>
          <p:cNvPr id="51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9" y="1013197"/>
            <a:ext cx="578055" cy="578055"/>
          </a:xfrm>
          <a:prstGeom prst="rect">
            <a:avLst/>
          </a:prstGeom>
        </p:spPr>
      </p:pic>
      <p:pic>
        <p:nvPicPr>
          <p:cNvPr id="52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38" y="720327"/>
            <a:ext cx="578055" cy="578055"/>
          </a:xfrm>
          <a:prstGeom prst="rect">
            <a:avLst/>
          </a:prstGeom>
        </p:spPr>
      </p:pic>
      <p:pic>
        <p:nvPicPr>
          <p:cNvPr id="53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28" y="1025263"/>
            <a:ext cx="578055" cy="578055"/>
          </a:xfrm>
          <a:prstGeom prst="rect">
            <a:avLst/>
          </a:prstGeom>
        </p:spPr>
      </p:pic>
      <p:pic>
        <p:nvPicPr>
          <p:cNvPr id="54" name="Content Placeholder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1" y="973470"/>
            <a:ext cx="587109" cy="587109"/>
          </a:xfrm>
          <a:prstGeom prst="rect">
            <a:avLst/>
          </a:prstGeom>
        </p:spPr>
      </p:pic>
      <p:pic>
        <p:nvPicPr>
          <p:cNvPr id="55" name="Content Placeholder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2" y="1155585"/>
            <a:ext cx="587109" cy="587109"/>
          </a:xfrm>
          <a:prstGeom prst="rect">
            <a:avLst/>
          </a:prstGeom>
        </p:spPr>
      </p:pic>
      <p:pic>
        <p:nvPicPr>
          <p:cNvPr id="56" name="Content Placeholder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91" y="836818"/>
            <a:ext cx="587109" cy="587109"/>
          </a:xfrm>
          <a:prstGeom prst="rect">
            <a:avLst/>
          </a:prstGeom>
        </p:spPr>
      </p:pic>
      <p:pic>
        <p:nvPicPr>
          <p:cNvPr id="57" name="Content Placeholder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80" y="1073861"/>
            <a:ext cx="587109" cy="58710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62" y="1049635"/>
            <a:ext cx="731679" cy="62226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98" y="733729"/>
            <a:ext cx="731679" cy="6222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7" y="636565"/>
            <a:ext cx="731679" cy="62226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2" y="830744"/>
            <a:ext cx="731679" cy="62226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02" y="1415514"/>
            <a:ext cx="485323" cy="48532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61" y="1260459"/>
            <a:ext cx="485323" cy="48532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15" y="904510"/>
            <a:ext cx="485323" cy="48532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87" y="903728"/>
            <a:ext cx="505323" cy="50532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4" y="1322861"/>
            <a:ext cx="505323" cy="5053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87" y="516897"/>
            <a:ext cx="505323" cy="50532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80" y="1399917"/>
            <a:ext cx="505323" cy="50532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9" y="925063"/>
            <a:ext cx="577796" cy="57779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6" y="993590"/>
            <a:ext cx="577796" cy="57779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817023"/>
            <a:ext cx="1045770" cy="68202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27" y="938244"/>
            <a:ext cx="1045770" cy="68202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19" y="771418"/>
            <a:ext cx="1045770" cy="682024"/>
          </a:xfrm>
          <a:prstGeom prst="rect">
            <a:avLst/>
          </a:prstGeom>
        </p:spPr>
      </p:pic>
      <p:pic>
        <p:nvPicPr>
          <p:cNvPr id="75" name="Content Placeholder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7" y="1079903"/>
            <a:ext cx="623203" cy="623203"/>
          </a:xfrm>
          <a:prstGeom prst="rect">
            <a:avLst/>
          </a:prstGeom>
        </p:spPr>
      </p:pic>
      <p:pic>
        <p:nvPicPr>
          <p:cNvPr id="76" name="Content Placeholder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21" y="787683"/>
            <a:ext cx="623203" cy="623203"/>
          </a:xfrm>
          <a:prstGeom prst="rect">
            <a:avLst/>
          </a:prstGeom>
        </p:spPr>
      </p:pic>
      <p:pic>
        <p:nvPicPr>
          <p:cNvPr id="77" name="Content Placeholder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34" y="967043"/>
            <a:ext cx="623203" cy="62320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7" y="995567"/>
            <a:ext cx="810730" cy="456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9" y="1161360"/>
            <a:ext cx="810730" cy="456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36" y="898927"/>
            <a:ext cx="810730" cy="45603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66" y="936605"/>
            <a:ext cx="650274" cy="65027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5" y="940547"/>
            <a:ext cx="650274" cy="65027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90" y="911003"/>
            <a:ext cx="650274" cy="65027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68" y="1311581"/>
            <a:ext cx="517629" cy="59803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40" y="908165"/>
            <a:ext cx="517629" cy="59803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" y="573659"/>
            <a:ext cx="1412975" cy="7418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898" y="905861"/>
            <a:ext cx="1412975" cy="7418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20" y="987146"/>
            <a:ext cx="1412975" cy="7418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85" y="782036"/>
            <a:ext cx="1412975" cy="741811"/>
          </a:xfrm>
          <a:prstGeom prst="rect">
            <a:avLst/>
          </a:prstGeom>
        </p:spPr>
      </p:pic>
      <p:pic>
        <p:nvPicPr>
          <p:cNvPr id="50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7" y="1177731"/>
            <a:ext cx="578055" cy="578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636"/>
            <a:ext cx="3720289" cy="1959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366"/>
            <a:ext cx="3720289" cy="1959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45" y="-90633"/>
            <a:ext cx="3615656" cy="2070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17620"/>
            <a:ext cx="3481169" cy="19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6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0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4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2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2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30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3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34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40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4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21600000">
                                      <p:cBhvr>
                                        <p:cTn id="44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46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48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50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52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54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56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58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60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62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64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66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68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70" dur="7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72" dur="7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74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76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78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0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82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Rot by="21600000">
                                      <p:cBhvr>
                                        <p:cTn id="84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86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animRot by="21600000">
                                      <p:cBhvr>
                                        <p:cTn id="8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90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92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94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96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98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100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102" dur="7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21600000">
                                      <p:cBhvr>
                                        <p:cTn id="104" dur="7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106" dur="7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108" dur="7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110" dur="7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112" dur="7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14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18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21600000">
                                      <p:cBhvr>
                                        <p:cTn id="120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22" dur="7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124" dur="7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126" dur="7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7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130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32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134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36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191 0.00555 L 0.00312 0.9331 " pathEditMode="relative" rAng="0" ptsTypes="AA">
                                      <p:cBhvr>
                                        <p:cTn id="138" dur="7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140" dur="7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42" dur="7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7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46" dur="7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48" dur="7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50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152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54" dur="7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56" dur="7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58" dur="7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21600000">
                                      <p:cBhvr>
                                        <p:cTn id="160" dur="7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62" dur="7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Rot by="21600000">
                                      <p:cBhvr>
                                        <p:cTn id="164" dur="7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66" dur="7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21600000">
                                      <p:cBhvr>
                                        <p:cTn id="168" dur="7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70" dur="7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72" dur="7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74" dur="7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76" dur="7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78" dur="7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7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82" dur="7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184" dur="7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86" dur="7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188" dur="7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90" dur="7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92" dur="7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94" dur="7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7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198" dur="7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animRot by="21600000">
                                      <p:cBhvr>
                                        <p:cTn id="200" dur="7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02" dur="7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21600000">
                                      <p:cBhvr>
                                        <p:cTn id="204" dur="7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06" dur="7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21600000">
                                      <p:cBhvr>
                                        <p:cTn id="208" dur="7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10" dur="7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12" dur="7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14" dur="7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216" dur="7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18" dur="7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Rot by="21600000">
                                      <p:cBhvr>
                                        <p:cTn id="220" dur="7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2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21600000">
                                      <p:cBhvr>
                                        <p:cTn id="224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26" dur="7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228" dur="7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30" dur="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Rot by="21600000">
                                      <p:cBhvr>
                                        <p:cTn id="232" dur="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34" dur="7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21600000">
                                      <p:cBhvr>
                                        <p:cTn id="236" dur="7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38" dur="7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240" dur="7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42" dur="7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Rot by="21600000">
                                      <p:cBhvr>
                                        <p:cTn id="244" dur="7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46" dur="7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248" dur="7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50" dur="7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Rot by="21600000">
                                      <p:cBhvr>
                                        <p:cTn id="252" dur="7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54" dur="7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Rot by="21600000">
                                      <p:cBhvr>
                                        <p:cTn id="256" dur="7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58" dur="7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260" dur="7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262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264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266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8" presetClass="emph" presetSubtype="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Rot by="21600000">
                                      <p:cBhvr>
                                        <p:cTn id="268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1.94444E-6 4.07407E-6 L 0.00504 0.92754 " pathEditMode="relative" rAng="0" ptsTypes="AA">
                                      <p:cBhvr>
                                        <p:cTn id="270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366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8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21600000">
                                      <p:cBhvr>
                                        <p:cTn id="272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74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8" presetClass="emph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76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42" presetClass="path" presetSubtype="0" accel="50000" decel="5000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78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8" presetClass="emph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animRot by="21600000">
                                      <p:cBhvr>
                                        <p:cTn id="280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82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8" presetClass="emph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Rot by="21600000">
                                      <p:cBhvr>
                                        <p:cTn id="284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86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8" presetClass="emph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animRot by="21600000">
                                      <p:cBhvr>
                                        <p:cTn id="288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42" presetClass="path" presetSubtype="0" accel="50000" decel="5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90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mph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animRot by="21600000">
                                      <p:cBhvr>
                                        <p:cTn id="292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94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8" presetClass="emph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Rot by="21600000">
                                      <p:cBhvr>
                                        <p:cTn id="296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29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0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302" dur="7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8" presetClass="emph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Rot by="21600000">
                                      <p:cBhvr>
                                        <p:cTn id="304" dur="7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306" dur="7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8" presetClass="emph" presetSubtype="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Rot by="21600000">
                                      <p:cBhvr>
                                        <p:cTn id="308" dur="7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310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312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314" dur="7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8" presetClass="emph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Rot by="21600000">
                                      <p:cBhvr>
                                        <p:cTn id="316" dur="7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3.33333E-6 L 0.00625 1.1 " pathEditMode="relative" rAng="0" ptsTypes="AA">
                                      <p:cBhvr>
                                        <p:cTn id="318" dur="7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00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20" dur="7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26" presetClass="pat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C -3.33333E-6 0.00324 0.00174 0.00602 0.00382 0.00602 C 0.00643 0.00602 0.00747 0.00278 0.00782 0.00092 L 0.00816 -0.00116 C 0.00868 -0.00301 0.00973 -0.00556 0.0125 -0.00556 C 0.01441 -0.00556 0.01667 -0.00324 0.01667 1.11111E-6 C 0.01667 0.00324 0.01441 0.00602 0.0125 0.00602 C 0.00973 0.00602 0.00868 0.00278 0.00816 0.00092 L 0.00782 -0.00116 C 0.00747 -0.00301 0.00643 -0.00556 0.00382 -0.00556 C 0.00174 -0.00556 -3.33333E-6 -0.00324 -3.33333E-6 1.11111E-6 Z " pathEditMode="relative" rAng="0" ptsTypes="ffFffffFfff">
                                      <p:cBhvr>
                                        <p:cTn id="3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3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6" presetClass="emp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C -3.33333E-6 0.00324 0.00174 0.00602 0.00382 0.00602 C 0.00643 0.00602 0.00747 0.00278 0.00782 0.00092 L 0.00816 -0.00116 C 0.00868 -0.00301 0.00973 -0.00556 0.0125 -0.00556 C 0.01441 -0.00556 0.01667 -0.00324 0.01667 1.11111E-6 C 0.01667 0.00324 0.01441 0.00602 0.0125 0.00602 C 0.00973 0.00602 0.00868 0.00278 0.00816 0.00092 L 0.00782 -0.00116 C 0.00747 -0.00301 0.00643 -0.00556 0.00382 -0.00556 C 0.00174 -0.00556 -3.33333E-6 -0.00324 -3.33333E-6 1.11111E-6 Z " pathEditMode="relative" rAng="0" ptsTypes="ffFffffFfff">
                                      <p:cBhvr>
                                        <p:cTn id="3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Hardcover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</cp:lastModifiedBy>
  <cp:revision>13</cp:revision>
  <dcterms:created xsi:type="dcterms:W3CDTF">2020-06-11T08:08:52Z</dcterms:created>
  <dcterms:modified xsi:type="dcterms:W3CDTF">2020-06-11T10:27:33Z</dcterms:modified>
</cp:coreProperties>
</file>