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75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4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3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4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3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7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6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4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8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5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0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0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5668" y="3602038"/>
            <a:ext cx="4981304" cy="16557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android app that acts as an assistant for university students </a:t>
            </a:r>
          </a:p>
          <a:p>
            <a:endParaRPr lang="en-US" sz="2400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9433" y="542108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HAWKEYE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8B126-B187-41EE-AA35-46354E03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59" y="1236616"/>
            <a:ext cx="3216809" cy="45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122" r="267" b="529"/>
          <a:stretch/>
        </p:blipFill>
        <p:spPr>
          <a:xfrm>
            <a:off x="4328161" y="864871"/>
            <a:ext cx="3230880" cy="5726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0273" y="156754"/>
            <a:ext cx="421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62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51" y="339633"/>
            <a:ext cx="3541525" cy="62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92" r="211"/>
          <a:stretch/>
        </p:blipFill>
        <p:spPr>
          <a:xfrm>
            <a:off x="4322064" y="256032"/>
            <a:ext cx="3572256" cy="63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236220"/>
            <a:ext cx="3619500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4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55270"/>
            <a:ext cx="3596640" cy="63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0030"/>
            <a:ext cx="3596640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manage lecture times.</a:t>
            </a:r>
          </a:p>
          <a:p>
            <a:r>
              <a:rPr lang="en-US" dirty="0"/>
              <a:t>Can get the full marks for attendance.</a:t>
            </a:r>
          </a:p>
          <a:p>
            <a:r>
              <a:rPr lang="en-US" dirty="0"/>
              <a:t>Can get the marks of assignments and tutorials for each subject.</a:t>
            </a:r>
          </a:p>
          <a:p>
            <a:r>
              <a:rPr lang="en-US" dirty="0"/>
              <a:t>Can get an idea of the status in which they are, before the exam.</a:t>
            </a:r>
          </a:p>
          <a:p>
            <a:r>
              <a:rPr lang="en-US" dirty="0"/>
              <a:t>Can calculate current GPA and built their own plans to get a first class degree.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7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Team Hawkeye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158" y="2097088"/>
            <a:ext cx="5076508" cy="2805839"/>
          </a:xfrm>
        </p:spPr>
        <p:txBody>
          <a:bodyPr/>
          <a:lstStyle/>
          <a:p>
            <a:r>
              <a:rPr lang="en-US" dirty="0"/>
              <a:t>SE/2015/047 - </a:t>
            </a:r>
            <a:r>
              <a:rPr lang="en-US" dirty="0" err="1"/>
              <a:t>B.V.P.Fernando</a:t>
            </a:r>
            <a:endParaRPr lang="en-US" dirty="0"/>
          </a:p>
          <a:p>
            <a:r>
              <a:rPr lang="en-US" dirty="0"/>
              <a:t>SE/2015/038 - </a:t>
            </a:r>
            <a:r>
              <a:rPr lang="en-US" dirty="0" err="1"/>
              <a:t>Prabath</a:t>
            </a:r>
            <a:r>
              <a:rPr lang="en-US" dirty="0"/>
              <a:t> </a:t>
            </a:r>
            <a:r>
              <a:rPr lang="en-US" dirty="0" err="1"/>
              <a:t>Weerapana</a:t>
            </a:r>
            <a:endParaRPr lang="en-US" dirty="0"/>
          </a:p>
          <a:p>
            <a:r>
              <a:rPr lang="en-US" dirty="0"/>
              <a:t>SE/2015/022 - </a:t>
            </a:r>
            <a:r>
              <a:rPr lang="en-US" dirty="0" err="1"/>
              <a:t>M.S.Muthumala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589" y="2560321"/>
            <a:ext cx="735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</a:t>
            </a:r>
            <a:r>
              <a:rPr lang="en-US" sz="8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en-US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80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How the application works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73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assistant for university students</a:t>
            </a:r>
          </a:p>
          <a:p>
            <a:r>
              <a:rPr lang="en-US" dirty="0"/>
              <a:t>Simply to use</a:t>
            </a:r>
          </a:p>
          <a:p>
            <a:r>
              <a:rPr lang="en-US" dirty="0"/>
              <a:t>A user friendly interface</a:t>
            </a:r>
          </a:p>
          <a:p>
            <a:r>
              <a:rPr lang="en-US" dirty="0"/>
              <a:t>Several important features for the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4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Students’ attendance for the lectures</a:t>
            </a:r>
          </a:p>
          <a:p>
            <a:r>
              <a:rPr lang="en-US" dirty="0"/>
              <a:t>Assignment and tutorial marks</a:t>
            </a:r>
          </a:p>
          <a:p>
            <a:r>
              <a:rPr lang="en-US" dirty="0"/>
              <a:t>Students’ GPA</a:t>
            </a:r>
          </a:p>
          <a:p>
            <a:r>
              <a:rPr lang="en-US" dirty="0"/>
              <a:t>What can effect to GPA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7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students can’t get full marks for attendance.</a:t>
            </a:r>
          </a:p>
          <a:p>
            <a:r>
              <a:rPr lang="en-US" dirty="0"/>
              <a:t>How will it effect to the final result ?</a:t>
            </a:r>
          </a:p>
          <a:p>
            <a:r>
              <a:rPr lang="en-US" dirty="0"/>
              <a:t>No any concern about calculating assignment and tutorial marks.</a:t>
            </a:r>
          </a:p>
          <a:p>
            <a:r>
              <a:rPr lang="en-US" dirty="0"/>
              <a:t>There is an effect on attendance marks, assignment and tutorial marks for the GPA.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0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479" y="1554479"/>
            <a:ext cx="4519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solution is “</a:t>
            </a:r>
            <a:r>
              <a:rPr lang="en-US" sz="6600" dirty="0">
                <a:solidFill>
                  <a:srgbClr val="CC0000"/>
                </a:solidFill>
              </a:rPr>
              <a:t>MEMENTO</a:t>
            </a:r>
            <a:r>
              <a:rPr lang="en-US" sz="66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How the application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Students can log with their university ID number and the password.</a:t>
            </a:r>
          </a:p>
          <a:p>
            <a:r>
              <a:rPr lang="en-US" dirty="0"/>
              <a:t>Can view their attendance percentage for each subject.</a:t>
            </a:r>
          </a:p>
          <a:p>
            <a:r>
              <a:rPr lang="en-US" dirty="0"/>
              <a:t>Can view how much percentage of attendance they can gain from further lectures.</a:t>
            </a:r>
          </a:p>
          <a:p>
            <a:r>
              <a:rPr lang="en-US" dirty="0"/>
              <a:t>Can view their marks for assignments and tutorials for each subject.</a:t>
            </a:r>
          </a:p>
          <a:p>
            <a:r>
              <a:rPr lang="en-US" dirty="0"/>
              <a:t>Can view the finalized GPA or semester-wise GPA.</a:t>
            </a:r>
          </a:p>
          <a:p>
            <a:r>
              <a:rPr lang="en-US" dirty="0"/>
              <a:t>Can view the time table.</a:t>
            </a:r>
          </a:p>
          <a:p>
            <a:r>
              <a:rPr lang="en-US" dirty="0"/>
              <a:t>This will remind the students when they have a lecture.</a:t>
            </a:r>
          </a:p>
        </p:txBody>
      </p:sp>
    </p:spTree>
    <p:extLst>
      <p:ext uri="{BB962C8B-B14F-4D97-AF65-F5344CB8AC3E}">
        <p14:creationId xmlns:p14="http://schemas.microsoft.com/office/powerpoint/2010/main" val="22121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"/>
          <a:stretch/>
        </p:blipFill>
        <p:spPr>
          <a:xfrm>
            <a:off x="4319452" y="961080"/>
            <a:ext cx="3161212" cy="5653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5805" y="296092"/>
            <a:ext cx="48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Login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28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243840"/>
            <a:ext cx="358902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3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1228</TotalTime>
  <Words>268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Tw Cen MT</vt:lpstr>
      <vt:lpstr>Circuit</vt:lpstr>
      <vt:lpstr>PowerPoint Presentation</vt:lpstr>
      <vt:lpstr>Content</vt:lpstr>
      <vt:lpstr>Introduction</vt:lpstr>
      <vt:lpstr>Scope</vt:lpstr>
      <vt:lpstr>Problem</vt:lpstr>
      <vt:lpstr>PowerPoint Presentation</vt:lpstr>
      <vt:lpstr>How the application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Team Hawkeye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Mahesha Muthumala</dc:creator>
  <cp:lastModifiedBy>VJ Fernandez</cp:lastModifiedBy>
  <cp:revision>34</cp:revision>
  <dcterms:created xsi:type="dcterms:W3CDTF">2018-07-26T09:22:17Z</dcterms:created>
  <dcterms:modified xsi:type="dcterms:W3CDTF">2018-07-28T01:03:46Z</dcterms:modified>
</cp:coreProperties>
</file>