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251719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25171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251719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251719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5772225" y="0"/>
            <a:ext cx="3204000" cy="25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SpeakEZ</a:t>
            </a:r>
            <a:r>
              <a:rPr lang="en" sz="2400">
                <a:solidFill>
                  <a:schemeClr val="accent1"/>
                </a:solidFill>
              </a:rPr>
              <a:t>bar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5117125" y="4037100"/>
            <a:ext cx="40971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Galarraga • Patrick Heron Aimee Bojorquez  • Miguel Fernandez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70350" cy="50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50" y="85375"/>
            <a:ext cx="2772975" cy="20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250" y="2229225"/>
            <a:ext cx="2772975" cy="27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About SpeakEZbar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600675"/>
            <a:ext cx="85206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Have a tinkering for rum but </a:t>
            </a:r>
            <a:r>
              <a:rPr lang="en" sz="2400"/>
              <a:t>don't</a:t>
            </a:r>
            <a:r>
              <a:rPr lang="en" sz="2400"/>
              <a:t> know what kind of drink to make? Check out SpeakEZbar!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It's</a:t>
            </a:r>
            <a:r>
              <a:rPr lang="en" sz="2400"/>
              <a:t> a one stop shop for all things drinks! Simply select a liquor category and voila you’ll get an assortment of cocktail recipes!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184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           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