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a7d9ecd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a7d9ecd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a7d9ec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a7d9ec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a7d9ec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a7d9ec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a926fb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a926fb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a7d9ecd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a7d9ecd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a7d9ecd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a7d9ecd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Panda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Peiyang Chang &amp; Yanjie 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Process of car sales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Customer needs information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Customer needs to view cars and ask question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Customer decides to buy car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Customer makes a payment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If car needs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maintenance for their car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Layout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871410" cy="29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8877"/>
            <a:ext cx="3904775" cy="2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Get Information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View Car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Search Car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Test Car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Consultation Service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Make Payment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Leave the store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*Maintenance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843975" y="2078875"/>
            <a:ext cx="357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791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200" y="0"/>
            <a:ext cx="476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058450"/>
            <a:ext cx="5800100" cy="35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More type of cars, more choices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Lots of cars in the stock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