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9/29/2021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9/29/2021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9/29/2021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9/29/2021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9/29/2021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9/29/2021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9/29/2021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9/29/2021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RSA ENCRYPTION </a:t>
            </a:r>
            <a:endParaRPr lang="en-US" dirty="0"/>
          </a:p>
        </p:txBody>
      </p:sp>
      <p:sp>
        <p:nvSpPr>
          <p:cNvPr id="3" name="Subtitle 2"/>
          <p:cNvSpPr>
            <a:spLocks noGrp="1"/>
          </p:cNvSpPr>
          <p:nvPr>
            <p:ph type="subTitle" idx="1"/>
          </p:nvPr>
        </p:nvSpPr>
        <p:spPr/>
        <p:txBody>
          <a:bodyPr/>
          <a:lstStyle/>
          <a:p>
            <a:r>
              <a:rPr lang="en-US" dirty="0" smtClean="0"/>
              <a:t>USING PYTHON</a:t>
            </a:r>
          </a:p>
          <a:p>
            <a:r>
              <a:rPr lang="en-US" dirty="0"/>
              <a:t> </a:t>
            </a:r>
            <a:r>
              <a:rPr lang="en-US" dirty="0" smtClean="0"/>
              <a:t>                                    DICRETE MATHEMATICS</a:t>
            </a:r>
            <a:endParaRPr lang="en-US" dirty="0"/>
          </a:p>
        </p:txBody>
      </p:sp>
    </p:spTree>
    <p:extLst>
      <p:ext uri="{BB962C8B-B14F-4D97-AF65-F5344CB8AC3E}">
        <p14:creationId xmlns:p14="http://schemas.microsoft.com/office/powerpoint/2010/main" val="53106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Prime generation </a:t>
            </a:r>
            <a:br>
              <a:rPr lang="en-US" dirty="0" smtClean="0"/>
            </a:br>
            <a:r>
              <a:rPr lang="en-US" sz="4000" dirty="0" smtClean="0"/>
              <a:t>for generating two prime keys(public &amp; private keys</a:t>
            </a:r>
            <a:r>
              <a:rPr lang="en-US"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 code uses a class hierarchy to generate prime numbers that can be used to encrypt the message entered by user. When generating the keys these are the algorithm which are used by our implantation of prime generation. We used two layer checking if the generated number is prime :</a:t>
            </a:r>
          </a:p>
          <a:p>
            <a:r>
              <a:rPr lang="en-US" b="1" i="1" dirty="0"/>
              <a:t>Sieve of Eratosthenes algorithm</a:t>
            </a:r>
            <a:r>
              <a:rPr lang="en-US" dirty="0"/>
              <a:t>: Generate the first hundred primes which will help to test the first two primes</a:t>
            </a:r>
          </a:p>
          <a:p>
            <a:pPr marL="0" indent="0">
              <a:buNone/>
            </a:pPr>
            <a:endParaRPr lang="en-US" dirty="0" smtClean="0"/>
          </a:p>
          <a:p>
            <a:r>
              <a:rPr lang="en-US" b="1" i="1" dirty="0" smtClean="0"/>
              <a:t>Miller Rabin algorithm</a:t>
            </a:r>
            <a:r>
              <a:rPr lang="en-US" dirty="0" smtClean="0"/>
              <a:t>: function</a:t>
            </a:r>
            <a:r>
              <a:rPr lang="en-US" dirty="0"/>
              <a:t> will do the final trial to test whether the numbers are prime or </a:t>
            </a:r>
            <a:r>
              <a:rPr lang="en-US" dirty="0" smtClean="0"/>
              <a:t>not. This</a:t>
            </a:r>
            <a:r>
              <a:rPr lang="en-US" dirty="0"/>
              <a:t> block of code will be executed only if the above test is not </a:t>
            </a:r>
            <a:r>
              <a:rPr lang="en-US" dirty="0" smtClean="0"/>
              <a:t>successful And</a:t>
            </a:r>
            <a:r>
              <a:rPr lang="en-US" dirty="0"/>
              <a:t> it uses the strongest test called the Miller rabbit Test for primes</a:t>
            </a:r>
          </a:p>
          <a:p>
            <a:endParaRPr lang="en-US" dirty="0" smtClean="0"/>
          </a:p>
        </p:txBody>
      </p:sp>
    </p:spTree>
    <p:extLst>
      <p:ext uri="{BB962C8B-B14F-4D97-AF65-F5344CB8AC3E}">
        <p14:creationId xmlns:p14="http://schemas.microsoft.com/office/powerpoint/2010/main" val="2934021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many bits of prime number does the code uses?</a:t>
            </a:r>
            <a:endParaRPr lang="en-US" dirty="0"/>
          </a:p>
        </p:txBody>
      </p:sp>
      <p:sp>
        <p:nvSpPr>
          <p:cNvPr id="3" name="Content Placeholder 2"/>
          <p:cNvSpPr>
            <a:spLocks noGrp="1"/>
          </p:cNvSpPr>
          <p:nvPr>
            <p:ph idx="1"/>
          </p:nvPr>
        </p:nvSpPr>
        <p:spPr/>
        <p:txBody>
          <a:bodyPr/>
          <a:lstStyle/>
          <a:p>
            <a:r>
              <a:rPr lang="en-US" dirty="0" smtClean="0"/>
              <a:t>Based on the implementation of our code, we can generate a number up to 1024 bits. </a:t>
            </a:r>
          </a:p>
          <a:p>
            <a:pPr marL="0" indent="0">
              <a:buNone/>
            </a:pPr>
            <a:endParaRPr lang="en-US" dirty="0"/>
          </a:p>
          <a:p>
            <a:r>
              <a:rPr lang="en-US" dirty="0" smtClean="0"/>
              <a:t>But the new standard of RSA encryption uses a 1024 bits to play safe.</a:t>
            </a:r>
          </a:p>
          <a:p>
            <a:pPr marL="0" indent="0">
              <a:buNone/>
            </a:pPr>
            <a:endParaRPr lang="en-US" dirty="0" smtClean="0"/>
          </a:p>
          <a:p>
            <a:r>
              <a:rPr lang="en-US" dirty="0" smtClean="0"/>
              <a:t>We use a </a:t>
            </a:r>
            <a:r>
              <a:rPr lang="en-US" dirty="0"/>
              <a:t>function called </a:t>
            </a:r>
            <a:r>
              <a:rPr lang="en-US" dirty="0" smtClean="0"/>
              <a:t>nBitRandom(n) which generate a number based on the users input n.</a:t>
            </a:r>
          </a:p>
          <a:p>
            <a:pPr marL="0" indent="0">
              <a:buNone/>
            </a:pPr>
            <a:r>
              <a:rPr lang="en-US" dirty="0" smtClean="0"/>
              <a:t>                                      def </a:t>
            </a:r>
            <a:r>
              <a:rPr lang="en-US" dirty="0"/>
              <a:t>nBitRandom(self, n)</a:t>
            </a:r>
          </a:p>
        </p:txBody>
      </p:sp>
    </p:spTree>
    <p:extLst>
      <p:ext uri="{BB962C8B-B14F-4D97-AF65-F5344CB8AC3E}">
        <p14:creationId xmlns:p14="http://schemas.microsoft.com/office/powerpoint/2010/main" val="1937262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and decryption </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sz="2400" dirty="0" smtClean="0"/>
              <a:t>Encryption:</a:t>
            </a:r>
          </a:p>
          <a:p>
            <a:pPr marL="0" indent="0">
              <a:buNone/>
            </a:pPr>
            <a:r>
              <a:rPr lang="en-US" sz="2400" dirty="0"/>
              <a:t> </a:t>
            </a:r>
            <a:r>
              <a:rPr lang="en-US" sz="2400" dirty="0" smtClean="0"/>
              <a:t>          we divide every letter in the message inserted by the user to encrypt will be changed to a  number which is related to the Unicode of the letters.</a:t>
            </a:r>
          </a:p>
          <a:p>
            <a:pPr marL="0" indent="0">
              <a:buNone/>
            </a:pPr>
            <a:endParaRPr lang="en-US" sz="2400" dirty="0" smtClean="0"/>
          </a:p>
          <a:p>
            <a:r>
              <a:rPr lang="en-US" sz="2400" dirty="0" smtClean="0"/>
              <a:t>Decryption:</a:t>
            </a:r>
            <a:br>
              <a:rPr lang="en-US" sz="2400" dirty="0" smtClean="0"/>
            </a:br>
            <a:r>
              <a:rPr lang="en-US" sz="2400" dirty="0" smtClean="0"/>
              <a:t>  for decryption we use the same technique to decrypt the message to the old form</a:t>
            </a:r>
          </a:p>
          <a:p>
            <a:pPr marL="0" indent="0">
              <a:buNone/>
            </a:pPr>
            <a:r>
              <a:rPr lang="en-US" sz="2400" dirty="0" smtClean="0"/>
              <a:t>    </a:t>
            </a:r>
            <a:endParaRPr lang="en-US" sz="2400" dirty="0"/>
          </a:p>
        </p:txBody>
      </p:sp>
    </p:spTree>
    <p:extLst>
      <p:ext uri="{BB962C8B-B14F-4D97-AF65-F5344CB8AC3E}">
        <p14:creationId xmlns:p14="http://schemas.microsoft.com/office/powerpoint/2010/main" val="3232950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 athematic for rsa encryption</a:t>
            </a:r>
            <a:endParaRPr lang="en-US" dirty="0"/>
          </a:p>
        </p:txBody>
      </p:sp>
      <p:sp>
        <p:nvSpPr>
          <p:cNvPr id="3" name="Content Placeholder 2"/>
          <p:cNvSpPr>
            <a:spLocks noGrp="1"/>
          </p:cNvSpPr>
          <p:nvPr>
            <p:ph idx="1"/>
          </p:nvPr>
        </p:nvSpPr>
        <p:spPr/>
        <p:txBody>
          <a:bodyPr/>
          <a:lstStyle/>
          <a:p>
            <a:r>
              <a:rPr lang="en-US" dirty="0" smtClean="0"/>
              <a:t>To encrypt or decrypt a message we will do modulus and  inverse modulus. So we define 2 functions </a:t>
            </a:r>
          </a:p>
          <a:p>
            <a:pPr marL="0" indent="0">
              <a:buNone/>
            </a:pPr>
            <a:endParaRPr lang="en-US" dirty="0" smtClean="0"/>
          </a:p>
          <a:p>
            <a:r>
              <a:rPr lang="en-US" dirty="0"/>
              <a:t>def modulo(base, exp, mod</a:t>
            </a:r>
            <a:r>
              <a:rPr lang="en-US" dirty="0" smtClean="0"/>
              <a:t>):  </a:t>
            </a:r>
          </a:p>
          <a:p>
            <a:pPr marL="0" indent="0">
              <a:buNone/>
            </a:pPr>
            <a:r>
              <a:rPr lang="en-US" dirty="0" smtClean="0"/>
              <a:t>                     to find a reminder uses modular exponentiation algorithm</a:t>
            </a:r>
          </a:p>
          <a:p>
            <a:pPr marL="0" indent="0">
              <a:buNone/>
            </a:pPr>
            <a:endParaRPr lang="en-US" dirty="0" smtClean="0"/>
          </a:p>
          <a:p>
            <a:r>
              <a:rPr lang="en-US" dirty="0"/>
              <a:t>def modInverse(</a:t>
            </a:r>
            <a:r>
              <a:rPr lang="en-US" dirty="0" err="1"/>
              <a:t>num</a:t>
            </a:r>
            <a:r>
              <a:rPr lang="en-US" dirty="0"/>
              <a:t>, mod</a:t>
            </a:r>
            <a:r>
              <a:rPr lang="en-US" dirty="0" smtClean="0"/>
              <a:t>):</a:t>
            </a:r>
          </a:p>
          <a:p>
            <a:pPr marL="0" indent="0">
              <a:buNone/>
            </a:pPr>
            <a:r>
              <a:rPr lang="en-US" dirty="0"/>
              <a:t>                      This function finds the modular multiplicative inverse of two numbers </a:t>
            </a:r>
          </a:p>
        </p:txBody>
      </p:sp>
    </p:spTree>
    <p:extLst>
      <p:ext uri="{BB962C8B-B14F-4D97-AF65-F5344CB8AC3E}">
        <p14:creationId xmlns:p14="http://schemas.microsoft.com/office/powerpoint/2010/main" val="657841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members and their id</a:t>
            </a:r>
            <a:endParaRPr lang="en-US" dirty="0"/>
          </a:p>
        </p:txBody>
      </p:sp>
      <p:sp>
        <p:nvSpPr>
          <p:cNvPr id="3" name="Content Placeholder 2"/>
          <p:cNvSpPr>
            <a:spLocks noGrp="1"/>
          </p:cNvSpPr>
          <p:nvPr>
            <p:ph idx="1"/>
          </p:nvPr>
        </p:nvSpPr>
        <p:spPr/>
        <p:txBody>
          <a:bodyPr/>
          <a:lstStyle/>
          <a:p>
            <a:r>
              <a:rPr lang="en-US" dirty="0"/>
              <a:t>YARED </a:t>
            </a:r>
            <a:r>
              <a:rPr lang="en-US" dirty="0" smtClean="0"/>
              <a:t>TSEGAYE                                UGR/8284/12</a:t>
            </a:r>
          </a:p>
          <a:p>
            <a:r>
              <a:rPr lang="en-US" dirty="0"/>
              <a:t>BEREKET </a:t>
            </a:r>
            <a:r>
              <a:rPr lang="en-US" dirty="0" smtClean="0"/>
              <a:t>TILAHUN                             UGR/9703/12</a:t>
            </a:r>
          </a:p>
          <a:p>
            <a:r>
              <a:rPr lang="en-US" dirty="0"/>
              <a:t>ELSAI </a:t>
            </a:r>
            <a:r>
              <a:rPr lang="en-US" dirty="0" smtClean="0"/>
              <a:t>DERIBU                                      UGR/0066/12</a:t>
            </a:r>
          </a:p>
          <a:p>
            <a:r>
              <a:rPr lang="en-US" dirty="0" smtClean="0"/>
              <a:t>TEMESGEN ZEWUDE                        UGR/3848/12</a:t>
            </a:r>
          </a:p>
          <a:p>
            <a:r>
              <a:rPr lang="en-US" dirty="0"/>
              <a:t>DURESSA </a:t>
            </a:r>
            <a:r>
              <a:rPr lang="en-US" dirty="0" smtClean="0"/>
              <a:t>JEMAL                                 UGR/3937/12</a:t>
            </a:r>
            <a:endParaRPr lang="en-US" dirty="0"/>
          </a:p>
        </p:txBody>
      </p:sp>
    </p:spTree>
    <p:extLst>
      <p:ext uri="{BB962C8B-B14F-4D97-AF65-F5344CB8AC3E}">
        <p14:creationId xmlns:p14="http://schemas.microsoft.com/office/powerpoint/2010/main" val="23980194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59</TotalTime>
  <Words>267</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Rockwell</vt:lpstr>
      <vt:lpstr>Rockwell Condensed</vt:lpstr>
      <vt:lpstr>Wingdings</vt:lpstr>
      <vt:lpstr>Wood Type</vt:lpstr>
      <vt:lpstr>RSA ENCRYPTION </vt:lpstr>
      <vt:lpstr>            Prime generation  for generating two prime keys(public &amp; private keys)</vt:lpstr>
      <vt:lpstr>How many bits of prime number does the code uses?</vt:lpstr>
      <vt:lpstr>Encryption and decryption </vt:lpstr>
      <vt:lpstr>Modular athematic for rsa encryption</vt:lpstr>
      <vt:lpstr>Group members and their id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RSA ENCRYPTION</dc:title>
  <dc:creator>Beki</dc:creator>
  <cp:lastModifiedBy>Beki</cp:lastModifiedBy>
  <cp:revision>7</cp:revision>
  <dcterms:created xsi:type="dcterms:W3CDTF">2021-09-29T04:54:26Z</dcterms:created>
  <dcterms:modified xsi:type="dcterms:W3CDTF">2021-09-29T05:54:01Z</dcterms:modified>
</cp:coreProperties>
</file>