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93923" y="464503"/>
            <a:ext cx="9755187" cy="95433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Upcoming campus events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499860" y="2138632"/>
            <a:ext cx="6344330" cy="2177882"/>
          </a:xfrm>
          <a:solidFill>
            <a:srgbClr val="FFFF00"/>
          </a:solidFill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Day (Friday, 11 a m, May 11, 2018). Chief Guest : Dr. P J Bhat, ISRO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Venue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Seminar Hall, Admin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House (11 a m, Monday, May 14, 2018). 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Venue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Respective  </a:t>
            </a:r>
            <a:r>
              <a:rPr 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DepARTMENTS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Farewell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outgoing students ( Saturday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May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19, 2018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RNSIT MEGA </a:t>
            </a:r>
            <a:r>
              <a:rPr 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Jobmela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(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Monday, May 21, 2018)</a:t>
            </a:r>
          </a:p>
        </p:txBody>
      </p:sp>
    </p:spTree>
    <p:extLst>
      <p:ext uri="{BB962C8B-B14F-4D97-AF65-F5344CB8AC3E}">
        <p14:creationId xmlns:p14="http://schemas.microsoft.com/office/powerpoint/2010/main" val="3678626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</TotalTime>
  <Words>80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Main Event</vt:lpstr>
      <vt:lpstr>Upcoming campus events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Upcoming campus events</dc:title>
  <dc:creator>Muralikrishna K Mysore</dc:creator>
  <cp:lastModifiedBy>Muralikrishna K Mysore</cp:lastModifiedBy>
  <cp:revision>1</cp:revision>
  <dcterms:created xsi:type="dcterms:W3CDTF">2018-05-10T09:28:09Z</dcterms:created>
  <dcterms:modified xsi:type="dcterms:W3CDTF">2018-05-10T09:35:41Z</dcterms:modified>
</cp:coreProperties>
</file>