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9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4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9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8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8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0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3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0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5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5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2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3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58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</dc:creator>
  <cp:lastModifiedBy>Alan</cp:lastModifiedBy>
  <cp:revision>2</cp:revision>
  <dcterms:created xsi:type="dcterms:W3CDTF">2014-04-04T19:53:32Z</dcterms:created>
  <dcterms:modified xsi:type="dcterms:W3CDTF">2014-04-04T19:55:22Z</dcterms:modified>
</cp:coreProperties>
</file>