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9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9A818-061A-4D13-8EC2-21AACD78C9B8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01A1-5D63-4A1C-9E5D-CAD123FC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5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Steger’s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sequence and test images for the project were obtained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B.2- Characterizing fluorescence image background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cropped background samples from the image sequence.</a:t>
            </a:r>
          </a:p>
          <a:p>
            <a:endParaRPr lang="en-US" dirty="0"/>
          </a:p>
          <a:p>
            <a:r>
              <a:rPr lang="en-US" dirty="0" smtClean="0"/>
              <a:t>We then tested the distribution of values in each background, using </a:t>
            </a:r>
            <a:r>
              <a:rPr lang="en-US" dirty="0" err="1" smtClean="0"/>
              <a:t>kstest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(B.2.1).</a:t>
            </a:r>
          </a:p>
          <a:p>
            <a:endParaRPr lang="en-US" dirty="0"/>
          </a:p>
          <a:p>
            <a:r>
              <a:rPr lang="en-US" dirty="0" smtClean="0"/>
              <a:t>Each, and every, image had a background that, with a p-value of less than .05,  was significantly close in distribution to a Normal distribution.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3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B.2-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noise had a normal distribution, it could not be white noise</a:t>
            </a:r>
          </a:p>
          <a:p>
            <a:endParaRPr lang="en-US" dirty="0"/>
          </a:p>
          <a:p>
            <a:r>
              <a:rPr lang="en-US" dirty="0" smtClean="0"/>
              <a:t> We then compared the background between every 2 adjacent images in the image sequence, to see if the background distribution changed over time. (B.2.2)</a:t>
            </a:r>
          </a:p>
          <a:p>
            <a:endParaRPr lang="en-US" dirty="0"/>
          </a:p>
          <a:p>
            <a:r>
              <a:rPr lang="en-US" dirty="0" smtClean="0"/>
              <a:t>Roughly 40 pairs of adjacent images had significantly different background </a:t>
            </a:r>
            <a:r>
              <a:rPr lang="en-US" dirty="0" err="1" smtClean="0"/>
              <a:t>distributionsd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2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Plot of Background </a:t>
            </a:r>
            <a:br>
              <a:rPr lang="en-US" dirty="0" smtClean="0"/>
            </a:br>
            <a:r>
              <a:rPr lang="en-US" dirty="0" smtClean="0"/>
              <a:t>Standard Deviation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9" y="1825625"/>
            <a:ext cx="5798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Background Mean </a:t>
            </a:r>
            <a:r>
              <a:rPr lang="en-US" dirty="0"/>
              <a:t>o</a:t>
            </a:r>
            <a:r>
              <a:rPr lang="en-US" dirty="0" smtClean="0"/>
              <a:t>ver </a:t>
            </a:r>
            <a:r>
              <a:rPr lang="en-US" dirty="0"/>
              <a:t>T</a:t>
            </a:r>
            <a:r>
              <a:rPr lang="en-US" dirty="0" smtClean="0"/>
              <a:t>ime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909" y="1825625"/>
            <a:ext cx="5798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5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B.2- Continued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the first image and compared several samples of the background to determine if the distribution of values is specially uniform(B.2.3)</a:t>
            </a:r>
          </a:p>
          <a:p>
            <a:endParaRPr lang="en-US" dirty="0" smtClean="0"/>
          </a:p>
          <a:p>
            <a:r>
              <a:rPr lang="en-US" dirty="0" smtClean="0"/>
              <a:t> Took 5 cropped samples of the background and compared these sets of pixels with kstest2</a:t>
            </a:r>
          </a:p>
          <a:p>
            <a:endParaRPr lang="en-US" dirty="0" smtClean="0"/>
          </a:p>
          <a:p>
            <a:r>
              <a:rPr lang="en-US" dirty="0" smtClean="0"/>
              <a:t>All comparisons </a:t>
            </a:r>
            <a:r>
              <a:rPr lang="en-US" smtClean="0"/>
              <a:t>were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Introduction</vt:lpstr>
      <vt:lpstr>Steger’s Algorithm</vt:lpstr>
      <vt:lpstr>B.1</vt:lpstr>
      <vt:lpstr>B.2- Characterizing fluorescence image background noise</vt:lpstr>
      <vt:lpstr>B.2- Continued</vt:lpstr>
      <vt:lpstr>Plot of Background  Standard Deviation over Time </vt:lpstr>
      <vt:lpstr>Plot of Background Mean over Time </vt:lpstr>
      <vt:lpstr>B.2- Continued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9</cp:revision>
  <dcterms:created xsi:type="dcterms:W3CDTF">2014-04-04T19:53:32Z</dcterms:created>
  <dcterms:modified xsi:type="dcterms:W3CDTF">2014-04-04T23:18:59Z</dcterms:modified>
</cp:coreProperties>
</file>