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62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iki hukuda" initials="dh" lastIdx="1" clrIdx="0">
    <p:extLst>
      <p:ext uri="{19B8F6BF-5375-455C-9EA6-DF929625EA0E}">
        <p15:presenceInfo xmlns:p15="http://schemas.microsoft.com/office/powerpoint/2012/main" userId="7d35a2fcaf6726d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0F0"/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 snapToGrid="0">
      <p:cViewPr varScale="1">
        <p:scale>
          <a:sx n="51" d="100"/>
          <a:sy n="51" d="100"/>
        </p:scale>
        <p:origin x="225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DA641-7877-4845-9105-4B253D42E1DF}" type="datetimeFigureOut">
              <a:rPr kumimoji="1" lang="ja-JP" altLang="en-US" smtClean="0"/>
              <a:t>2020/1/16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7B5A9-F8F4-4A1B-8204-52E96AEBB3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6087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22D5E-FA72-4974-A442-7F4C93F884D7}" type="datetimeFigureOut">
              <a:rPr kumimoji="1" lang="ja-JP" altLang="en-US" smtClean="0"/>
              <a:t>2020/1/16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FA12E-CF7B-4A83-A8A2-B84F234D71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0375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22D5E-FA72-4974-A442-7F4C93F884D7}" type="datetimeFigureOut">
              <a:rPr kumimoji="1" lang="ja-JP" altLang="en-US" smtClean="0"/>
              <a:t>2020/1/16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FA12E-CF7B-4A83-A8A2-B84F234D71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290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22D5E-FA72-4974-A442-7F4C93F884D7}" type="datetimeFigureOut">
              <a:rPr kumimoji="1" lang="ja-JP" altLang="en-US" smtClean="0"/>
              <a:t>2020/1/16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FA12E-CF7B-4A83-A8A2-B84F234D71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1259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22D5E-FA72-4974-A442-7F4C93F884D7}" type="datetimeFigureOut">
              <a:rPr kumimoji="1" lang="ja-JP" altLang="en-US" smtClean="0"/>
              <a:t>2020/1/16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FA12E-CF7B-4A83-A8A2-B84F234D71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4071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22D5E-FA72-4974-A442-7F4C93F884D7}" type="datetimeFigureOut">
              <a:rPr kumimoji="1" lang="ja-JP" altLang="en-US" smtClean="0"/>
              <a:t>2020/1/16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FA12E-CF7B-4A83-A8A2-B84F234D71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5185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22D5E-FA72-4974-A442-7F4C93F884D7}" type="datetimeFigureOut">
              <a:rPr kumimoji="1" lang="ja-JP" altLang="en-US" smtClean="0"/>
              <a:t>2020/1/16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FA12E-CF7B-4A83-A8A2-B84F234D71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8057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22D5E-FA72-4974-A442-7F4C93F884D7}" type="datetimeFigureOut">
              <a:rPr kumimoji="1" lang="ja-JP" altLang="en-US" smtClean="0"/>
              <a:t>2020/1/16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FA12E-CF7B-4A83-A8A2-B84F234D71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4195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22D5E-FA72-4974-A442-7F4C93F884D7}" type="datetimeFigureOut">
              <a:rPr kumimoji="1" lang="ja-JP" altLang="en-US" smtClean="0"/>
              <a:t>2020/1/16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FA12E-CF7B-4A83-A8A2-B84F234D71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529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22D5E-FA72-4974-A442-7F4C93F884D7}" type="datetimeFigureOut">
              <a:rPr kumimoji="1" lang="ja-JP" altLang="en-US" smtClean="0"/>
              <a:t>2020/1/16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FA12E-CF7B-4A83-A8A2-B84F234D71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4403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22D5E-FA72-4974-A442-7F4C93F884D7}" type="datetimeFigureOut">
              <a:rPr kumimoji="1" lang="ja-JP" altLang="en-US" smtClean="0"/>
              <a:t>2020/1/16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FA12E-CF7B-4A83-A8A2-B84F234D71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2799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22D5E-FA72-4974-A442-7F4C93F884D7}" type="datetimeFigureOut">
              <a:rPr kumimoji="1" lang="ja-JP" altLang="en-US" smtClean="0"/>
              <a:t>2020/1/16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FA12E-CF7B-4A83-A8A2-B84F234D71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0479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22D5E-FA72-4974-A442-7F4C93F884D7}" type="datetimeFigureOut">
              <a:rPr kumimoji="1" lang="ja-JP" altLang="en-US" smtClean="0"/>
              <a:t>2020/1/16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FA12E-CF7B-4A83-A8A2-B84F234D71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555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domainq.net/town-airplane-0008955/" TargetMode="External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  <a:extLs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rcRect/>
          <a:stretch>
            <a:fillRect l="-71000" r="-7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726D0F-30AA-454D-970D-7FEF282C88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5067" y="373195"/>
            <a:ext cx="1927130" cy="424732"/>
          </a:xfrm>
          <a:noFill/>
        </p:spPr>
        <p:txBody>
          <a:bodyPr wrap="none">
            <a:spAutoFit/>
          </a:bodyPr>
          <a:lstStyle/>
          <a:p>
            <a:r>
              <a:rPr lang="ja-JP" altLang="ja-JP" sz="2400" b="1" dirty="0" smtClean="0">
                <a:ln w="6600">
                  <a:noFill/>
                  <a:prstDash val="solid"/>
                </a:ln>
                <a:solidFill>
                  <a:schemeClr val="accent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旅行</a:t>
            </a:r>
            <a:r>
              <a:rPr lang="ja-JP" altLang="en-US" sz="2400" b="1" dirty="0" smtClean="0">
                <a:ln w="6600">
                  <a:noFill/>
                  <a:prstDash val="solid"/>
                </a:ln>
                <a:solidFill>
                  <a:schemeClr val="accent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のプラン</a:t>
            </a:r>
            <a:endParaRPr kumimoji="1" lang="ja-JP" altLang="en-US" sz="2400" b="1" dirty="0">
              <a:ln w="6600">
                <a:noFill/>
                <a:prstDash val="solid"/>
              </a:ln>
              <a:solidFill>
                <a:schemeClr val="accent1"/>
              </a:solidFill>
            </a:endParaRPr>
          </a:p>
        </p:txBody>
      </p:sp>
      <p:pic>
        <p:nvPicPr>
          <p:cNvPr id="5" name="図 4" descr="食品, 挿絵 が含まれている画像&#10;&#10;自動的に生成された説明">
            <a:extLst>
              <a:ext uri="{FF2B5EF4-FFF2-40B4-BE49-F238E27FC236}">
                <a16:creationId xmlns:a16="http://schemas.microsoft.com/office/drawing/2014/main" id="{1B762F74-DF80-4F94-975A-E4A4CD4A70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1" y="1052518"/>
            <a:ext cx="2989151" cy="775297"/>
          </a:xfrm>
          <a:prstGeom prst="rect">
            <a:avLst/>
          </a:prstGeom>
        </p:spPr>
      </p:pic>
      <p:sp>
        <p:nvSpPr>
          <p:cNvPr id="17" name="タイトル 1">
            <a:extLst>
              <a:ext uri="{FF2B5EF4-FFF2-40B4-BE49-F238E27FC236}">
                <a16:creationId xmlns:a16="http://schemas.microsoft.com/office/drawing/2014/main" id="{54726D0F-30AA-454D-970D-7FEF282C8872}"/>
              </a:ext>
            </a:extLst>
          </p:cNvPr>
          <p:cNvSpPr txBox="1">
            <a:spLocks/>
          </p:cNvSpPr>
          <p:nvPr/>
        </p:nvSpPr>
        <p:spPr>
          <a:xfrm rot="20895736">
            <a:off x="3598546" y="161069"/>
            <a:ext cx="559770" cy="590931"/>
          </a:xfrm>
          <a:prstGeom prst="rect">
            <a:avLst/>
          </a:prstGeom>
          <a:effectLst/>
        </p:spPr>
        <p:txBody>
          <a:bodyPr vert="horz" wrap="none" lIns="91440" tIns="45720" rIns="91440" bIns="45720" rtlCol="0" anchor="b">
            <a:sp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600" b="1" dirty="0" smtClean="0">
                <a:ln w="22225">
                  <a:noFill/>
                  <a:prstDash val="solid"/>
                </a:ln>
                <a:solidFill>
                  <a:schemeClr val="accent2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く</a:t>
            </a:r>
            <a:endParaRPr lang="en-US" altLang="ja-JP" sz="3600" b="1" dirty="0" smtClean="0">
              <a:ln w="22225">
                <a:noFill/>
                <a:prstDash val="solid"/>
              </a:ln>
              <a:solidFill>
                <a:schemeClr val="accent2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19" name="タイトル 1">
            <a:extLst>
              <a:ext uri="{FF2B5EF4-FFF2-40B4-BE49-F238E27FC236}">
                <a16:creationId xmlns:a16="http://schemas.microsoft.com/office/drawing/2014/main" id="{54726D0F-30AA-454D-970D-7FEF282C8872}"/>
              </a:ext>
            </a:extLst>
          </p:cNvPr>
          <p:cNvSpPr txBox="1">
            <a:spLocks/>
          </p:cNvSpPr>
          <p:nvPr/>
        </p:nvSpPr>
        <p:spPr>
          <a:xfrm>
            <a:off x="4123776" y="377017"/>
            <a:ext cx="1555234" cy="424732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b">
            <a:sp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400" b="1" dirty="0" smtClean="0">
                <a:ln w="6600">
                  <a:noFill/>
                  <a:prstDash val="solid"/>
                </a:ln>
                <a:solidFill>
                  <a:schemeClr val="accent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につくれる</a:t>
            </a:r>
            <a:endParaRPr lang="ja-JP" altLang="en-US" sz="2400" b="1" dirty="0">
              <a:ln w="6600">
                <a:noFill/>
                <a:prstDash val="solid"/>
              </a:ln>
              <a:solidFill>
                <a:schemeClr val="accent1"/>
              </a:solidFill>
            </a:endParaRPr>
          </a:p>
        </p:txBody>
      </p:sp>
      <p:sp>
        <p:nvSpPr>
          <p:cNvPr id="20" name="タイトル 1">
            <a:extLst>
              <a:ext uri="{FF2B5EF4-FFF2-40B4-BE49-F238E27FC236}">
                <a16:creationId xmlns:a16="http://schemas.microsoft.com/office/drawing/2014/main" id="{54726D0F-30AA-454D-970D-7FEF282C8872}"/>
              </a:ext>
            </a:extLst>
          </p:cNvPr>
          <p:cNvSpPr txBox="1">
            <a:spLocks/>
          </p:cNvSpPr>
          <p:nvPr/>
        </p:nvSpPr>
        <p:spPr>
          <a:xfrm rot="21277129">
            <a:off x="3122251" y="250698"/>
            <a:ext cx="603050" cy="590931"/>
          </a:xfrm>
          <a:prstGeom prst="rect">
            <a:avLst/>
          </a:prstGeom>
          <a:effectLst/>
        </p:spPr>
        <p:txBody>
          <a:bodyPr vert="horz" wrap="none" lIns="91440" tIns="45720" rIns="91440" bIns="45720" rtlCol="0" anchor="b">
            <a:sp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600" b="1" dirty="0" smtClean="0">
                <a:ln w="22225">
                  <a:noFill/>
                  <a:prstDash val="solid"/>
                </a:ln>
                <a:solidFill>
                  <a:schemeClr val="accent2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ら</a:t>
            </a:r>
            <a:endParaRPr lang="en-US" altLang="ja-JP" sz="3600" b="1" dirty="0" smtClean="0">
              <a:ln w="22225">
                <a:noFill/>
                <a:prstDash val="solid"/>
              </a:ln>
              <a:solidFill>
                <a:schemeClr val="accent2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1727434D-CD36-449C-A35B-BFBB0FDD0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329" y="6320710"/>
            <a:ext cx="5617339" cy="98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ja-JP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ja-JP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ja-JP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四角形: 角を丸くする 34">
            <a:extLst>
              <a:ext uri="{FF2B5EF4-FFF2-40B4-BE49-F238E27FC236}">
                <a16:creationId xmlns:a16="http://schemas.microsoft.com/office/drawing/2014/main" id="{7591D0F1-06A5-4B94-84EB-0A3C1EF260B7}"/>
              </a:ext>
            </a:extLst>
          </p:cNvPr>
          <p:cNvSpPr/>
          <p:nvPr/>
        </p:nvSpPr>
        <p:spPr>
          <a:xfrm>
            <a:off x="3288853" y="2947010"/>
            <a:ext cx="2132744" cy="1016961"/>
          </a:xfrm>
          <a:prstGeom prst="roundRect">
            <a:avLst/>
          </a:prstGeom>
          <a:solidFill>
            <a:schemeClr val="accent6">
              <a:lumMod val="20000"/>
              <a:lumOff val="80000"/>
              <a:alpha val="55000"/>
            </a:schemeClr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提案されたプランを自分好みに！</a:t>
            </a:r>
          </a:p>
        </p:txBody>
      </p:sp>
      <p:sp>
        <p:nvSpPr>
          <p:cNvPr id="23" name="四角形: 角を丸くする 35">
            <a:extLst>
              <a:ext uri="{FF2B5EF4-FFF2-40B4-BE49-F238E27FC236}">
                <a16:creationId xmlns:a16="http://schemas.microsoft.com/office/drawing/2014/main" id="{BABCB5D0-9A1F-4012-8249-7E301FF3CA0D}"/>
              </a:ext>
            </a:extLst>
          </p:cNvPr>
          <p:cNvSpPr/>
          <p:nvPr/>
        </p:nvSpPr>
        <p:spPr>
          <a:xfrm>
            <a:off x="548087" y="2928483"/>
            <a:ext cx="2132744" cy="1061036"/>
          </a:xfrm>
          <a:prstGeom prst="roundRect">
            <a:avLst/>
          </a:prstGeom>
          <a:solidFill>
            <a:schemeClr val="accent6">
              <a:lumMod val="20000"/>
              <a:lumOff val="80000"/>
              <a:alpha val="55000"/>
            </a:schemeClr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おすすめプランを提案！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1561E619-7FA4-4B7B-9007-1622E14CC03F}"/>
              </a:ext>
            </a:extLst>
          </p:cNvPr>
          <p:cNvSpPr txBox="1"/>
          <p:nvPr/>
        </p:nvSpPr>
        <p:spPr>
          <a:xfrm>
            <a:off x="984437" y="2289867"/>
            <a:ext cx="4007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オリジナルの</a:t>
            </a:r>
            <a:r>
              <a:rPr kumimoji="1" lang="en-US" altLang="ja-JP" sz="28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2</a:t>
            </a:r>
            <a:r>
              <a:rPr kumimoji="1" lang="ja-JP" altLang="en-US" sz="28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つの機能</a:t>
            </a:r>
          </a:p>
        </p:txBody>
      </p:sp>
      <p:sp>
        <p:nvSpPr>
          <p:cNvPr id="25" name="矢印: 下 37">
            <a:extLst>
              <a:ext uri="{FF2B5EF4-FFF2-40B4-BE49-F238E27FC236}">
                <a16:creationId xmlns:a16="http://schemas.microsoft.com/office/drawing/2014/main" id="{0F9D7D7D-AC19-4910-BC63-CF4C0041334B}"/>
              </a:ext>
            </a:extLst>
          </p:cNvPr>
          <p:cNvSpPr/>
          <p:nvPr/>
        </p:nvSpPr>
        <p:spPr>
          <a:xfrm>
            <a:off x="2462385" y="4119969"/>
            <a:ext cx="1051933" cy="494098"/>
          </a:xfrm>
          <a:prstGeom prst="downArrow">
            <a:avLst/>
          </a:prstGeom>
          <a:solidFill>
            <a:srgbClr val="00B0F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思考の吹き出し: 雲形 1">
            <a:extLst>
              <a:ext uri="{FF2B5EF4-FFF2-40B4-BE49-F238E27FC236}">
                <a16:creationId xmlns:a16="http://schemas.microsoft.com/office/drawing/2014/main" id="{346424D5-8C1B-4D2A-BC22-530A4E2135A5}"/>
              </a:ext>
            </a:extLst>
          </p:cNvPr>
          <p:cNvSpPr/>
          <p:nvPr/>
        </p:nvSpPr>
        <p:spPr>
          <a:xfrm>
            <a:off x="499840" y="4737524"/>
            <a:ext cx="4937391" cy="1512393"/>
          </a:xfrm>
          <a:prstGeom prst="cloudCallout">
            <a:avLst>
              <a:gd name="adj1" fmla="val -32113"/>
              <a:gd name="adj2" fmla="val 73676"/>
            </a:avLst>
          </a:prstGeom>
          <a:solidFill>
            <a:schemeClr val="accent6">
              <a:lumMod val="20000"/>
              <a:lumOff val="80000"/>
              <a:alpha val="55000"/>
            </a:schemeClr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ja-JP" altLang="ja-JP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E7BCD19-509B-4072-80FC-4091C1F95EFA}"/>
              </a:ext>
            </a:extLst>
          </p:cNvPr>
          <p:cNvSpPr txBox="1"/>
          <p:nvPr/>
        </p:nvSpPr>
        <p:spPr>
          <a:xfrm>
            <a:off x="1691291" y="4824304"/>
            <a:ext cx="26789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ja-JP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とらべるは旅行の計画</a:t>
            </a:r>
            <a:r>
              <a:rPr lang="ja-JP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を</a:t>
            </a:r>
            <a:endParaRPr lang="en-US" altLang="ja-JP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>
              <a:lnSpc>
                <a:spcPct val="200000"/>
              </a:lnSpc>
            </a:pPr>
            <a:r>
              <a:rPr lang="ja-JP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簡単につくれるアプリです</a:t>
            </a:r>
            <a:endParaRPr lang="ja-JP" altLang="ja-JP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28" name="図 27" descr="おもちゃ, 人形, レゴ が含まれている画像&#10;&#10;自動的に生成された説明">
            <a:extLst>
              <a:ext uri="{FF2B5EF4-FFF2-40B4-BE49-F238E27FC236}">
                <a16:creationId xmlns:a16="http://schemas.microsoft.com/office/drawing/2014/main" id="{B51B80E4-3080-401B-84A3-C7CB7657C6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528" y="6388264"/>
            <a:ext cx="3610925" cy="2436422"/>
          </a:xfrm>
          <a:prstGeom prst="rect">
            <a:avLst/>
          </a:prstGeom>
        </p:spPr>
      </p:pic>
      <p:sp>
        <p:nvSpPr>
          <p:cNvPr id="30" name="タイトル 1">
            <a:extLst>
              <a:ext uri="{FF2B5EF4-FFF2-40B4-BE49-F238E27FC236}">
                <a16:creationId xmlns:a16="http://schemas.microsoft.com/office/drawing/2014/main" id="{54726D0F-30AA-454D-970D-7FEF282C8872}"/>
              </a:ext>
            </a:extLst>
          </p:cNvPr>
          <p:cNvSpPr txBox="1">
            <a:spLocks/>
          </p:cNvSpPr>
          <p:nvPr/>
        </p:nvSpPr>
        <p:spPr>
          <a:xfrm>
            <a:off x="3479771" y="1048569"/>
            <a:ext cx="3326552" cy="701731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rtlCol="0" anchor="b">
            <a:sp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400" b="1" dirty="0" smtClean="0">
                <a:ln w="6600">
                  <a:noFill/>
                  <a:prstDash val="solid"/>
                </a:ln>
                <a:solidFill>
                  <a:schemeClr val="accent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できました！</a:t>
            </a:r>
            <a:endParaRPr lang="ja-JP" altLang="en-US" sz="4400" b="1" dirty="0">
              <a:ln w="6600">
                <a:noFill/>
                <a:prstDash val="solid"/>
              </a:ln>
              <a:solidFill>
                <a:schemeClr val="accent1"/>
              </a:solidFill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26200" r="73400"/>
                    </a14:imgEffect>
                    <a14:imgEffect>
                      <a14:brightnessContrast contrast="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61741">
            <a:off x="3762914" y="6596011"/>
            <a:ext cx="3900673" cy="2925505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2E7BCD19-509B-4072-80FC-4091C1F95EFA}"/>
              </a:ext>
            </a:extLst>
          </p:cNvPr>
          <p:cNvSpPr txBox="1"/>
          <p:nvPr/>
        </p:nvSpPr>
        <p:spPr>
          <a:xfrm>
            <a:off x="52739" y="8745984"/>
            <a:ext cx="53303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ja-JP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専門学校穴吹コンピュータカレッジ</a:t>
            </a:r>
            <a:endParaRPr lang="en-US" altLang="ja-JP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>
              <a:lnSpc>
                <a:spcPct val="200000"/>
              </a:lnSpc>
            </a:pPr>
            <a:r>
              <a:rPr lang="ja-JP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トラベル製作チーム　　濱元　福田　山本　新川　桑原</a:t>
            </a:r>
            <a:endParaRPr lang="ja-JP" altLang="ja-JP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4238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3124</TotalTime>
  <Words>44</Words>
  <Application>Microsoft Office PowerPoint</Application>
  <PresentationFormat>A4 210 x 297 mm</PresentationFormat>
  <Paragraphs>14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9" baseType="lpstr">
      <vt:lpstr>HGP創英角ﾎﾟｯﾌﾟ体</vt:lpstr>
      <vt:lpstr>HGS創英角ﾎﾟｯﾌﾟ体</vt:lpstr>
      <vt:lpstr>游ゴシック</vt:lpstr>
      <vt:lpstr>游ゴシック Light</vt:lpstr>
      <vt:lpstr>Arial</vt:lpstr>
      <vt:lpstr>Calibri</vt:lpstr>
      <vt:lpstr>Calibri Light</vt:lpstr>
      <vt:lpstr>Office テーマ</vt:lpstr>
      <vt:lpstr>旅行のプラン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～旅行計画作成スマートフォンアプリ～ </dc:title>
  <dc:creator>daiki hukuda</dc:creator>
  <cp:lastModifiedBy>White Alice</cp:lastModifiedBy>
  <cp:revision>144</cp:revision>
  <dcterms:created xsi:type="dcterms:W3CDTF">2019-11-12T00:44:55Z</dcterms:created>
  <dcterms:modified xsi:type="dcterms:W3CDTF">2020-01-16T02:17:33Z</dcterms:modified>
</cp:coreProperties>
</file>