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4"/>
  </p:notesMasterIdLst>
  <p:sldIdLst>
    <p:sldId id="257" r:id="rId2"/>
    <p:sldId id="295" r:id="rId3"/>
    <p:sldId id="309" r:id="rId4"/>
    <p:sldId id="301" r:id="rId5"/>
    <p:sldId id="310" r:id="rId6"/>
    <p:sldId id="314" r:id="rId7"/>
    <p:sldId id="311" r:id="rId8"/>
    <p:sldId id="312" r:id="rId9"/>
    <p:sldId id="282" r:id="rId10"/>
    <p:sldId id="313" r:id="rId11"/>
    <p:sldId id="300" r:id="rId12"/>
    <p:sldId id="275"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7CA"/>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30" autoAdjust="0"/>
    <p:restoredTop sz="73341" autoAdjust="0"/>
  </p:normalViewPr>
  <p:slideViewPr>
    <p:cSldViewPr snapToGrid="0">
      <p:cViewPr varScale="1">
        <p:scale>
          <a:sx n="87" d="100"/>
          <a:sy n="87" d="100"/>
        </p:scale>
        <p:origin x="166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F242D8-36CA-4860-B6BF-F989B7028BBF}"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kumimoji="1" lang="ja-JP" altLang="en-US"/>
        </a:p>
      </dgm:t>
    </dgm:pt>
    <dgm:pt modelId="{ACF46391-22E7-4BAD-B29C-05E27A833C97}">
      <dgm:prSet phldrT="[テキスト]"/>
      <dgm:spPr/>
      <dgm:t>
        <a:bodyPr/>
        <a:lstStyle/>
        <a:p>
          <a:r>
            <a:rPr kumimoji="1" lang="ja-JP" altLang="en-US" b="1" dirty="0"/>
            <a:t>観光</a:t>
          </a:r>
        </a:p>
      </dgm:t>
    </dgm:pt>
    <dgm:pt modelId="{7642B2D5-D9C0-4A20-A6FC-9D7F716A8FFE}" type="parTrans" cxnId="{EFD16002-2000-46ED-85C2-2EC15B5F86AC}">
      <dgm:prSet/>
      <dgm:spPr/>
      <dgm:t>
        <a:bodyPr/>
        <a:lstStyle/>
        <a:p>
          <a:endParaRPr kumimoji="1" lang="ja-JP" altLang="en-US"/>
        </a:p>
      </dgm:t>
    </dgm:pt>
    <dgm:pt modelId="{2A5A2593-5534-41CC-80AD-C2B4C69D2A2B}" type="sibTrans" cxnId="{EFD16002-2000-46ED-85C2-2EC15B5F86AC}">
      <dgm:prSet/>
      <dgm:spPr/>
      <dgm:t>
        <a:bodyPr/>
        <a:lstStyle/>
        <a:p>
          <a:endParaRPr kumimoji="1" lang="ja-JP" altLang="en-US"/>
        </a:p>
      </dgm:t>
    </dgm:pt>
    <dgm:pt modelId="{147C9059-F847-4D45-9937-1A92321F9C83}">
      <dgm:prSet phldrT="[テキスト]"/>
      <dgm:spPr/>
      <dgm:t>
        <a:bodyPr/>
        <a:lstStyle/>
        <a:p>
          <a:r>
            <a:rPr kumimoji="1" lang="ja-JP" altLang="en-US" b="1" dirty="0"/>
            <a:t>グルメ</a:t>
          </a:r>
        </a:p>
      </dgm:t>
    </dgm:pt>
    <dgm:pt modelId="{E1D5123C-7A58-4EB7-A139-5BA605266205}" type="parTrans" cxnId="{622C3533-7819-4932-A568-70F4106DAD65}">
      <dgm:prSet/>
      <dgm:spPr/>
      <dgm:t>
        <a:bodyPr/>
        <a:lstStyle/>
        <a:p>
          <a:endParaRPr kumimoji="1" lang="ja-JP" altLang="en-US"/>
        </a:p>
      </dgm:t>
    </dgm:pt>
    <dgm:pt modelId="{F58CAA9C-9017-4E05-8901-C9F06EDD95EF}" type="sibTrans" cxnId="{622C3533-7819-4932-A568-70F4106DAD65}">
      <dgm:prSet/>
      <dgm:spPr/>
      <dgm:t>
        <a:bodyPr/>
        <a:lstStyle/>
        <a:p>
          <a:endParaRPr kumimoji="1" lang="ja-JP" altLang="en-US"/>
        </a:p>
      </dgm:t>
    </dgm:pt>
    <dgm:pt modelId="{C1F5803C-1E24-4F13-975C-D9FE14B23ADC}">
      <dgm:prSet phldrT="[テキスト]"/>
      <dgm:spPr/>
      <dgm:t>
        <a:bodyPr/>
        <a:lstStyle/>
        <a:p>
          <a:r>
            <a:rPr kumimoji="1" lang="ja-JP" altLang="en-US" b="1" dirty="0"/>
            <a:t>歴史</a:t>
          </a:r>
        </a:p>
      </dgm:t>
    </dgm:pt>
    <dgm:pt modelId="{992E140A-0902-4DD0-B65D-8684D2D6369F}" type="parTrans" cxnId="{8DBA12CB-F065-4AA0-BBE2-CE5D374738E7}">
      <dgm:prSet/>
      <dgm:spPr/>
      <dgm:t>
        <a:bodyPr/>
        <a:lstStyle/>
        <a:p>
          <a:endParaRPr kumimoji="1" lang="ja-JP" altLang="en-US"/>
        </a:p>
      </dgm:t>
    </dgm:pt>
    <dgm:pt modelId="{29640A55-CC57-4E4A-9F19-9EC90C17B08E}" type="sibTrans" cxnId="{8DBA12CB-F065-4AA0-BBE2-CE5D374738E7}">
      <dgm:prSet/>
      <dgm:spPr/>
      <dgm:t>
        <a:bodyPr/>
        <a:lstStyle/>
        <a:p>
          <a:endParaRPr kumimoji="1" lang="ja-JP" altLang="en-US"/>
        </a:p>
      </dgm:t>
    </dgm:pt>
    <dgm:pt modelId="{DEA40549-0B84-4C11-BF86-65DDC2AA562D}">
      <dgm:prSet phldrT="[テキスト]"/>
      <dgm:spPr/>
      <dgm:t>
        <a:bodyPr/>
        <a:lstStyle/>
        <a:p>
          <a:r>
            <a:rPr kumimoji="1" lang="ja-JP" altLang="en-US" b="1" dirty="0"/>
            <a:t>レジャー</a:t>
          </a:r>
        </a:p>
      </dgm:t>
    </dgm:pt>
    <dgm:pt modelId="{95D578C4-0180-45F0-B6A0-B99D88C26030}" type="parTrans" cxnId="{CA96DD6C-018B-4C45-A9EF-2669351D99CE}">
      <dgm:prSet/>
      <dgm:spPr/>
      <dgm:t>
        <a:bodyPr/>
        <a:lstStyle/>
        <a:p>
          <a:endParaRPr kumimoji="1" lang="ja-JP" altLang="en-US"/>
        </a:p>
      </dgm:t>
    </dgm:pt>
    <dgm:pt modelId="{E2FEAD24-F1F0-4931-B06A-01E129C207B6}" type="sibTrans" cxnId="{CA96DD6C-018B-4C45-A9EF-2669351D99CE}">
      <dgm:prSet/>
      <dgm:spPr/>
      <dgm:t>
        <a:bodyPr/>
        <a:lstStyle/>
        <a:p>
          <a:endParaRPr kumimoji="1" lang="ja-JP" altLang="en-US"/>
        </a:p>
      </dgm:t>
    </dgm:pt>
    <dgm:pt modelId="{CD0B59D2-16EE-4109-BF8A-8F40FC3F8757}">
      <dgm:prSet phldrT="[テキスト]"/>
      <dgm:spPr/>
      <dgm:t>
        <a:bodyPr/>
        <a:lstStyle/>
        <a:p>
          <a:r>
            <a:rPr kumimoji="1" lang="ja-JP" altLang="en-US" b="1" dirty="0"/>
            <a:t>自然</a:t>
          </a:r>
        </a:p>
      </dgm:t>
    </dgm:pt>
    <dgm:pt modelId="{FCB78423-C8AF-4926-AF21-5DCBB4161917}" type="parTrans" cxnId="{8358C13C-49BA-4F26-9081-D54B9AFEC2C2}">
      <dgm:prSet/>
      <dgm:spPr/>
      <dgm:t>
        <a:bodyPr/>
        <a:lstStyle/>
        <a:p>
          <a:endParaRPr kumimoji="1" lang="ja-JP" altLang="en-US"/>
        </a:p>
      </dgm:t>
    </dgm:pt>
    <dgm:pt modelId="{D150FA9B-FB1A-416D-8A9C-750E31039549}" type="sibTrans" cxnId="{8358C13C-49BA-4F26-9081-D54B9AFEC2C2}">
      <dgm:prSet/>
      <dgm:spPr/>
      <dgm:t>
        <a:bodyPr/>
        <a:lstStyle/>
        <a:p>
          <a:endParaRPr kumimoji="1" lang="ja-JP" altLang="en-US"/>
        </a:p>
      </dgm:t>
    </dgm:pt>
    <dgm:pt modelId="{CD6BE1CF-8312-4C0A-9C9B-04DE19B78946}">
      <dgm:prSet phldrT="[テキスト]"/>
      <dgm:spPr/>
      <dgm:t>
        <a:bodyPr/>
        <a:lstStyle/>
        <a:p>
          <a:r>
            <a:rPr kumimoji="1" lang="ja-JP" altLang="en-US" b="1" dirty="0"/>
            <a:t>芸術</a:t>
          </a:r>
        </a:p>
      </dgm:t>
    </dgm:pt>
    <dgm:pt modelId="{C804DBB2-6BC8-4560-BEC3-F60F327B1515}" type="parTrans" cxnId="{6810C479-684C-45DE-8CD5-F0091E0EE952}">
      <dgm:prSet/>
      <dgm:spPr/>
      <dgm:t>
        <a:bodyPr/>
        <a:lstStyle/>
        <a:p>
          <a:endParaRPr kumimoji="1" lang="ja-JP" altLang="en-US"/>
        </a:p>
      </dgm:t>
    </dgm:pt>
    <dgm:pt modelId="{A1809FCA-C765-4A7F-8DD1-F92236B6DEDE}" type="sibTrans" cxnId="{6810C479-684C-45DE-8CD5-F0091E0EE952}">
      <dgm:prSet/>
      <dgm:spPr/>
      <dgm:t>
        <a:bodyPr/>
        <a:lstStyle/>
        <a:p>
          <a:endParaRPr kumimoji="1" lang="ja-JP" altLang="en-US"/>
        </a:p>
      </dgm:t>
    </dgm:pt>
    <dgm:pt modelId="{53075B1F-E116-46C0-AF9A-281917640A2C}">
      <dgm:prSet phldrT="[テキスト]"/>
      <dgm:spPr/>
      <dgm:t>
        <a:bodyPr/>
        <a:lstStyle/>
        <a:p>
          <a:r>
            <a:rPr kumimoji="1" lang="ja-JP" altLang="en-US" b="1" dirty="0"/>
            <a:t>温泉</a:t>
          </a:r>
        </a:p>
      </dgm:t>
    </dgm:pt>
    <dgm:pt modelId="{106BC1AB-6FED-4172-97E7-9E60F6D08F7C}" type="parTrans" cxnId="{CAF43E0E-5F2A-4065-831A-B690A171188C}">
      <dgm:prSet/>
      <dgm:spPr/>
      <dgm:t>
        <a:bodyPr/>
        <a:lstStyle/>
        <a:p>
          <a:endParaRPr kumimoji="1" lang="ja-JP" altLang="en-US"/>
        </a:p>
      </dgm:t>
    </dgm:pt>
    <dgm:pt modelId="{EB270C53-FA6E-4164-9375-7B97B16312A6}" type="sibTrans" cxnId="{CAF43E0E-5F2A-4065-831A-B690A171188C}">
      <dgm:prSet/>
      <dgm:spPr/>
      <dgm:t>
        <a:bodyPr/>
        <a:lstStyle/>
        <a:p>
          <a:endParaRPr kumimoji="1" lang="ja-JP" altLang="en-US"/>
        </a:p>
      </dgm:t>
    </dgm:pt>
    <dgm:pt modelId="{247C3B98-21A3-41E2-87C2-A7F5AE95CBAC}" type="pres">
      <dgm:prSet presAssocID="{D2F242D8-36CA-4860-B6BF-F989B7028BBF}" presName="diagram" presStyleCnt="0">
        <dgm:presLayoutVars>
          <dgm:dir/>
          <dgm:resizeHandles val="exact"/>
        </dgm:presLayoutVars>
      </dgm:prSet>
      <dgm:spPr/>
    </dgm:pt>
    <dgm:pt modelId="{FFC49925-DA7E-490D-85A4-9927797070BA}" type="pres">
      <dgm:prSet presAssocID="{ACF46391-22E7-4BAD-B29C-05E27A833C97}" presName="node" presStyleLbl="node1" presStyleIdx="0" presStyleCnt="7" custScaleX="130164">
        <dgm:presLayoutVars>
          <dgm:bulletEnabled val="1"/>
        </dgm:presLayoutVars>
      </dgm:prSet>
      <dgm:spPr/>
    </dgm:pt>
    <dgm:pt modelId="{BFAE679C-C3F4-4FE4-9806-44D99E1BE564}" type="pres">
      <dgm:prSet presAssocID="{2A5A2593-5534-41CC-80AD-C2B4C69D2A2B}" presName="sibTrans" presStyleCnt="0"/>
      <dgm:spPr/>
    </dgm:pt>
    <dgm:pt modelId="{27CEF625-A8D8-485D-9CF6-7016142ED982}" type="pres">
      <dgm:prSet presAssocID="{147C9059-F847-4D45-9937-1A92321F9C83}" presName="node" presStyleLbl="node1" presStyleIdx="1" presStyleCnt="7" custScaleX="130164">
        <dgm:presLayoutVars>
          <dgm:bulletEnabled val="1"/>
        </dgm:presLayoutVars>
      </dgm:prSet>
      <dgm:spPr/>
    </dgm:pt>
    <dgm:pt modelId="{2877F6D2-001C-40A9-ADE7-2FECE4C42975}" type="pres">
      <dgm:prSet presAssocID="{F58CAA9C-9017-4E05-8901-C9F06EDD95EF}" presName="sibTrans" presStyleCnt="0"/>
      <dgm:spPr/>
    </dgm:pt>
    <dgm:pt modelId="{3BBEC437-C5FA-4F22-88F8-335AF70812F8}" type="pres">
      <dgm:prSet presAssocID="{C1F5803C-1E24-4F13-975C-D9FE14B23ADC}" presName="node" presStyleLbl="node1" presStyleIdx="2" presStyleCnt="7" custScaleX="130164">
        <dgm:presLayoutVars>
          <dgm:bulletEnabled val="1"/>
        </dgm:presLayoutVars>
      </dgm:prSet>
      <dgm:spPr/>
    </dgm:pt>
    <dgm:pt modelId="{F371AB0A-1484-48CD-9C58-23E221EC7DAB}" type="pres">
      <dgm:prSet presAssocID="{29640A55-CC57-4E4A-9F19-9EC90C17B08E}" presName="sibTrans" presStyleCnt="0"/>
      <dgm:spPr/>
    </dgm:pt>
    <dgm:pt modelId="{A6CC1CEE-4D6F-4C53-B742-2F31D7599F1F}" type="pres">
      <dgm:prSet presAssocID="{DEA40549-0B84-4C11-BF86-65DDC2AA562D}" presName="node" presStyleLbl="node1" presStyleIdx="3" presStyleCnt="7" custScaleX="130164">
        <dgm:presLayoutVars>
          <dgm:bulletEnabled val="1"/>
        </dgm:presLayoutVars>
      </dgm:prSet>
      <dgm:spPr/>
    </dgm:pt>
    <dgm:pt modelId="{1D395A3A-244D-4279-AD56-CC25B1016285}" type="pres">
      <dgm:prSet presAssocID="{E2FEAD24-F1F0-4931-B06A-01E129C207B6}" presName="sibTrans" presStyleCnt="0"/>
      <dgm:spPr/>
    </dgm:pt>
    <dgm:pt modelId="{06E31208-42EA-48C4-8A33-219858930F25}" type="pres">
      <dgm:prSet presAssocID="{CD6BE1CF-8312-4C0A-9C9B-04DE19B78946}" presName="node" presStyleLbl="node1" presStyleIdx="4" presStyleCnt="7" custScaleX="130164">
        <dgm:presLayoutVars>
          <dgm:bulletEnabled val="1"/>
        </dgm:presLayoutVars>
      </dgm:prSet>
      <dgm:spPr/>
    </dgm:pt>
    <dgm:pt modelId="{03764142-DEBF-4A76-B612-190454D43B6D}" type="pres">
      <dgm:prSet presAssocID="{A1809FCA-C765-4A7F-8DD1-F92236B6DEDE}" presName="sibTrans" presStyleCnt="0"/>
      <dgm:spPr/>
    </dgm:pt>
    <dgm:pt modelId="{5AE72AA2-902E-498A-BD67-D003B3F0833E}" type="pres">
      <dgm:prSet presAssocID="{CD0B59D2-16EE-4109-BF8A-8F40FC3F8757}" presName="node" presStyleLbl="node1" presStyleIdx="5" presStyleCnt="7" custScaleX="130164">
        <dgm:presLayoutVars>
          <dgm:bulletEnabled val="1"/>
        </dgm:presLayoutVars>
      </dgm:prSet>
      <dgm:spPr/>
    </dgm:pt>
    <dgm:pt modelId="{92DB948C-C94B-48F0-B278-B18662057EEB}" type="pres">
      <dgm:prSet presAssocID="{D150FA9B-FB1A-416D-8A9C-750E31039549}" presName="sibTrans" presStyleCnt="0"/>
      <dgm:spPr/>
    </dgm:pt>
    <dgm:pt modelId="{B7223538-8870-4C63-BE14-35CB38FAF6E9}" type="pres">
      <dgm:prSet presAssocID="{53075B1F-E116-46C0-AF9A-281917640A2C}" presName="node" presStyleLbl="node1" presStyleIdx="6" presStyleCnt="7" custScaleX="130164">
        <dgm:presLayoutVars>
          <dgm:bulletEnabled val="1"/>
        </dgm:presLayoutVars>
      </dgm:prSet>
      <dgm:spPr/>
    </dgm:pt>
  </dgm:ptLst>
  <dgm:cxnLst>
    <dgm:cxn modelId="{EFD16002-2000-46ED-85C2-2EC15B5F86AC}" srcId="{D2F242D8-36CA-4860-B6BF-F989B7028BBF}" destId="{ACF46391-22E7-4BAD-B29C-05E27A833C97}" srcOrd="0" destOrd="0" parTransId="{7642B2D5-D9C0-4A20-A6FC-9D7F716A8FFE}" sibTransId="{2A5A2593-5534-41CC-80AD-C2B4C69D2A2B}"/>
    <dgm:cxn modelId="{5ACA1A07-A761-4284-B818-202B6DD50C67}" type="presOf" srcId="{D2F242D8-36CA-4860-B6BF-F989B7028BBF}" destId="{247C3B98-21A3-41E2-87C2-A7F5AE95CBAC}" srcOrd="0" destOrd="0" presId="urn:microsoft.com/office/officeart/2005/8/layout/default"/>
    <dgm:cxn modelId="{CAF43E0E-5F2A-4065-831A-B690A171188C}" srcId="{D2F242D8-36CA-4860-B6BF-F989B7028BBF}" destId="{53075B1F-E116-46C0-AF9A-281917640A2C}" srcOrd="6" destOrd="0" parTransId="{106BC1AB-6FED-4172-97E7-9E60F6D08F7C}" sibTransId="{EB270C53-FA6E-4164-9375-7B97B16312A6}"/>
    <dgm:cxn modelId="{8668E411-F263-42EC-8FD3-A51AA09AE7D7}" type="presOf" srcId="{CD0B59D2-16EE-4109-BF8A-8F40FC3F8757}" destId="{5AE72AA2-902E-498A-BD67-D003B3F0833E}" srcOrd="0" destOrd="0" presId="urn:microsoft.com/office/officeart/2005/8/layout/default"/>
    <dgm:cxn modelId="{622C3533-7819-4932-A568-70F4106DAD65}" srcId="{D2F242D8-36CA-4860-B6BF-F989B7028BBF}" destId="{147C9059-F847-4D45-9937-1A92321F9C83}" srcOrd="1" destOrd="0" parTransId="{E1D5123C-7A58-4EB7-A139-5BA605266205}" sibTransId="{F58CAA9C-9017-4E05-8901-C9F06EDD95EF}"/>
    <dgm:cxn modelId="{8358C13C-49BA-4F26-9081-D54B9AFEC2C2}" srcId="{D2F242D8-36CA-4860-B6BF-F989B7028BBF}" destId="{CD0B59D2-16EE-4109-BF8A-8F40FC3F8757}" srcOrd="5" destOrd="0" parTransId="{FCB78423-C8AF-4926-AF21-5DCBB4161917}" sibTransId="{D150FA9B-FB1A-416D-8A9C-750E31039549}"/>
    <dgm:cxn modelId="{EC1BBF46-15A8-4E1C-B4CF-E7537FF9D5A6}" type="presOf" srcId="{C1F5803C-1E24-4F13-975C-D9FE14B23ADC}" destId="{3BBEC437-C5FA-4F22-88F8-335AF70812F8}" srcOrd="0" destOrd="0" presId="urn:microsoft.com/office/officeart/2005/8/layout/default"/>
    <dgm:cxn modelId="{BD81DD4C-7353-4326-BA93-08A6B5E6408E}" type="presOf" srcId="{CD6BE1CF-8312-4C0A-9C9B-04DE19B78946}" destId="{06E31208-42EA-48C4-8A33-219858930F25}" srcOrd="0" destOrd="0" presId="urn:microsoft.com/office/officeart/2005/8/layout/default"/>
    <dgm:cxn modelId="{CA96DD6C-018B-4C45-A9EF-2669351D99CE}" srcId="{D2F242D8-36CA-4860-B6BF-F989B7028BBF}" destId="{DEA40549-0B84-4C11-BF86-65DDC2AA562D}" srcOrd="3" destOrd="0" parTransId="{95D578C4-0180-45F0-B6A0-B99D88C26030}" sibTransId="{E2FEAD24-F1F0-4931-B06A-01E129C207B6}"/>
    <dgm:cxn modelId="{D5B87955-9628-45B2-ADBD-49938BCB5F68}" type="presOf" srcId="{147C9059-F847-4D45-9937-1A92321F9C83}" destId="{27CEF625-A8D8-485D-9CF6-7016142ED982}" srcOrd="0" destOrd="0" presId="urn:microsoft.com/office/officeart/2005/8/layout/default"/>
    <dgm:cxn modelId="{6810C479-684C-45DE-8CD5-F0091E0EE952}" srcId="{D2F242D8-36CA-4860-B6BF-F989B7028BBF}" destId="{CD6BE1CF-8312-4C0A-9C9B-04DE19B78946}" srcOrd="4" destOrd="0" parTransId="{C804DBB2-6BC8-4560-BEC3-F60F327B1515}" sibTransId="{A1809FCA-C765-4A7F-8DD1-F92236B6DEDE}"/>
    <dgm:cxn modelId="{DF5B9F80-58C3-4532-A01F-D4455A30EE21}" type="presOf" srcId="{ACF46391-22E7-4BAD-B29C-05E27A833C97}" destId="{FFC49925-DA7E-490D-85A4-9927797070BA}" srcOrd="0" destOrd="0" presId="urn:microsoft.com/office/officeart/2005/8/layout/default"/>
    <dgm:cxn modelId="{92AA2992-2C9D-4BD2-A924-745EEA75C88C}" type="presOf" srcId="{DEA40549-0B84-4C11-BF86-65DDC2AA562D}" destId="{A6CC1CEE-4D6F-4C53-B742-2F31D7599F1F}" srcOrd="0" destOrd="0" presId="urn:microsoft.com/office/officeart/2005/8/layout/default"/>
    <dgm:cxn modelId="{8DBA12CB-F065-4AA0-BBE2-CE5D374738E7}" srcId="{D2F242D8-36CA-4860-B6BF-F989B7028BBF}" destId="{C1F5803C-1E24-4F13-975C-D9FE14B23ADC}" srcOrd="2" destOrd="0" parTransId="{992E140A-0902-4DD0-B65D-8684D2D6369F}" sibTransId="{29640A55-CC57-4E4A-9F19-9EC90C17B08E}"/>
    <dgm:cxn modelId="{5AB925D9-0CFC-46C0-9490-50F384D74686}" type="presOf" srcId="{53075B1F-E116-46C0-AF9A-281917640A2C}" destId="{B7223538-8870-4C63-BE14-35CB38FAF6E9}" srcOrd="0" destOrd="0" presId="urn:microsoft.com/office/officeart/2005/8/layout/default"/>
    <dgm:cxn modelId="{4EEDA53E-5E34-470A-9556-AA52812F90D8}" type="presParOf" srcId="{247C3B98-21A3-41E2-87C2-A7F5AE95CBAC}" destId="{FFC49925-DA7E-490D-85A4-9927797070BA}" srcOrd="0" destOrd="0" presId="urn:microsoft.com/office/officeart/2005/8/layout/default"/>
    <dgm:cxn modelId="{922DA8F5-F01B-44FF-9324-8EBB6515D5D3}" type="presParOf" srcId="{247C3B98-21A3-41E2-87C2-A7F5AE95CBAC}" destId="{BFAE679C-C3F4-4FE4-9806-44D99E1BE564}" srcOrd="1" destOrd="0" presId="urn:microsoft.com/office/officeart/2005/8/layout/default"/>
    <dgm:cxn modelId="{B094717B-F5AC-431E-8F9B-9185A4FCD74C}" type="presParOf" srcId="{247C3B98-21A3-41E2-87C2-A7F5AE95CBAC}" destId="{27CEF625-A8D8-485D-9CF6-7016142ED982}" srcOrd="2" destOrd="0" presId="urn:microsoft.com/office/officeart/2005/8/layout/default"/>
    <dgm:cxn modelId="{493D95A0-387E-4B36-8A63-51DA4C9E2956}" type="presParOf" srcId="{247C3B98-21A3-41E2-87C2-A7F5AE95CBAC}" destId="{2877F6D2-001C-40A9-ADE7-2FECE4C42975}" srcOrd="3" destOrd="0" presId="urn:microsoft.com/office/officeart/2005/8/layout/default"/>
    <dgm:cxn modelId="{402714E0-6E6C-438A-AE9A-702EC4C76CF7}" type="presParOf" srcId="{247C3B98-21A3-41E2-87C2-A7F5AE95CBAC}" destId="{3BBEC437-C5FA-4F22-88F8-335AF70812F8}" srcOrd="4" destOrd="0" presId="urn:microsoft.com/office/officeart/2005/8/layout/default"/>
    <dgm:cxn modelId="{15A6C07A-9653-4BE8-BE1A-C0BC548D70A9}" type="presParOf" srcId="{247C3B98-21A3-41E2-87C2-A7F5AE95CBAC}" destId="{F371AB0A-1484-48CD-9C58-23E221EC7DAB}" srcOrd="5" destOrd="0" presId="urn:microsoft.com/office/officeart/2005/8/layout/default"/>
    <dgm:cxn modelId="{D07A0D43-AFAA-4D7A-871B-E5F79CF94A19}" type="presParOf" srcId="{247C3B98-21A3-41E2-87C2-A7F5AE95CBAC}" destId="{A6CC1CEE-4D6F-4C53-B742-2F31D7599F1F}" srcOrd="6" destOrd="0" presId="urn:microsoft.com/office/officeart/2005/8/layout/default"/>
    <dgm:cxn modelId="{CDD58662-99C4-42A9-8583-55FF4AF77FBE}" type="presParOf" srcId="{247C3B98-21A3-41E2-87C2-A7F5AE95CBAC}" destId="{1D395A3A-244D-4279-AD56-CC25B1016285}" srcOrd="7" destOrd="0" presId="urn:microsoft.com/office/officeart/2005/8/layout/default"/>
    <dgm:cxn modelId="{2A25E160-D797-45D0-A243-501A9D143731}" type="presParOf" srcId="{247C3B98-21A3-41E2-87C2-A7F5AE95CBAC}" destId="{06E31208-42EA-48C4-8A33-219858930F25}" srcOrd="8" destOrd="0" presId="urn:microsoft.com/office/officeart/2005/8/layout/default"/>
    <dgm:cxn modelId="{97E3F586-CD9E-4C67-9FF5-619E6767981D}" type="presParOf" srcId="{247C3B98-21A3-41E2-87C2-A7F5AE95CBAC}" destId="{03764142-DEBF-4A76-B612-190454D43B6D}" srcOrd="9" destOrd="0" presId="urn:microsoft.com/office/officeart/2005/8/layout/default"/>
    <dgm:cxn modelId="{2189ADAF-F01A-4244-822D-4AAA4A9652B4}" type="presParOf" srcId="{247C3B98-21A3-41E2-87C2-A7F5AE95CBAC}" destId="{5AE72AA2-902E-498A-BD67-D003B3F0833E}" srcOrd="10" destOrd="0" presId="urn:microsoft.com/office/officeart/2005/8/layout/default"/>
    <dgm:cxn modelId="{EED5AE6F-155B-403E-BD5F-55AF52714EFD}" type="presParOf" srcId="{247C3B98-21A3-41E2-87C2-A7F5AE95CBAC}" destId="{92DB948C-C94B-48F0-B278-B18662057EEB}" srcOrd="11" destOrd="0" presId="urn:microsoft.com/office/officeart/2005/8/layout/default"/>
    <dgm:cxn modelId="{E954233A-C7FB-4047-98A6-B5F78E708065}" type="presParOf" srcId="{247C3B98-21A3-41E2-87C2-A7F5AE95CBAC}" destId="{B7223538-8870-4C63-BE14-35CB38FAF6E9}"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B1FF06-D5B9-4B62-AE4C-7D33100C574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85BAA042-7232-42CF-9F15-325D445DE7CD}">
      <dgm:prSet phldrT="[テキスト]"/>
      <dgm:spPr/>
      <dgm:t>
        <a:bodyPr/>
        <a:lstStyle/>
        <a:p>
          <a:r>
            <a:rPr kumimoji="1" lang="ja-JP" altLang="en-US" dirty="0"/>
            <a:t>プラン名の変更</a:t>
          </a:r>
        </a:p>
      </dgm:t>
    </dgm:pt>
    <dgm:pt modelId="{56C35E61-F38D-47D9-B05E-834CE09E3F7E}" type="parTrans" cxnId="{DC85BD08-DC2D-4275-8063-78250D49A19D}">
      <dgm:prSet/>
      <dgm:spPr/>
      <dgm:t>
        <a:bodyPr/>
        <a:lstStyle/>
        <a:p>
          <a:endParaRPr kumimoji="1" lang="ja-JP" altLang="en-US"/>
        </a:p>
      </dgm:t>
    </dgm:pt>
    <dgm:pt modelId="{4A9013BA-AE96-42DE-ACAD-C061DE74E049}" type="sibTrans" cxnId="{DC85BD08-DC2D-4275-8063-78250D49A19D}">
      <dgm:prSet/>
      <dgm:spPr/>
      <dgm:t>
        <a:bodyPr/>
        <a:lstStyle/>
        <a:p>
          <a:endParaRPr kumimoji="1" lang="ja-JP" altLang="en-US"/>
        </a:p>
      </dgm:t>
    </dgm:pt>
    <dgm:pt modelId="{513A2527-2CBC-4E86-BDE1-42F3CDA5A886}">
      <dgm:prSet phldrT="[テキスト]"/>
      <dgm:spPr/>
      <dgm:t>
        <a:bodyPr/>
        <a:lstStyle/>
        <a:p>
          <a:r>
            <a:rPr kumimoji="1" lang="ja-JP" altLang="en-US"/>
            <a:t>行き先の</a:t>
          </a:r>
          <a:r>
            <a:rPr kumimoji="1" lang="ja-JP" altLang="en-US" dirty="0"/>
            <a:t>削除</a:t>
          </a:r>
        </a:p>
      </dgm:t>
    </dgm:pt>
    <dgm:pt modelId="{83A2707C-B972-49B4-8871-8740C63E68F1}" type="parTrans" cxnId="{A0FB5581-7BA9-41D9-9B5E-38AAFB8CAF2E}">
      <dgm:prSet/>
      <dgm:spPr/>
      <dgm:t>
        <a:bodyPr/>
        <a:lstStyle/>
        <a:p>
          <a:endParaRPr kumimoji="1" lang="ja-JP" altLang="en-US"/>
        </a:p>
      </dgm:t>
    </dgm:pt>
    <dgm:pt modelId="{F256D4D7-6B8B-4B53-B6FF-381B839C7EDE}" type="sibTrans" cxnId="{A0FB5581-7BA9-41D9-9B5E-38AAFB8CAF2E}">
      <dgm:prSet/>
      <dgm:spPr/>
      <dgm:t>
        <a:bodyPr/>
        <a:lstStyle/>
        <a:p>
          <a:endParaRPr kumimoji="1" lang="ja-JP" altLang="en-US"/>
        </a:p>
      </dgm:t>
    </dgm:pt>
    <dgm:pt modelId="{ABC201EB-1E42-4965-A7C3-6D4EA2C56599}">
      <dgm:prSet/>
      <dgm:spPr/>
      <dgm:t>
        <a:bodyPr/>
        <a:lstStyle/>
        <a:p>
          <a:r>
            <a:rPr kumimoji="1" lang="ja-JP" altLang="en-US" dirty="0"/>
            <a:t>行き先の入れ替え</a:t>
          </a:r>
        </a:p>
      </dgm:t>
    </dgm:pt>
    <dgm:pt modelId="{C4ED61FB-C854-4886-BBD1-85ADA0EF56FB}" type="parTrans" cxnId="{8536E8FC-6AEC-428D-B591-1D9B9AF1B2F7}">
      <dgm:prSet/>
      <dgm:spPr/>
      <dgm:t>
        <a:bodyPr/>
        <a:lstStyle/>
        <a:p>
          <a:endParaRPr kumimoji="1" lang="ja-JP" altLang="en-US"/>
        </a:p>
      </dgm:t>
    </dgm:pt>
    <dgm:pt modelId="{187CB9B9-866F-4600-B303-FE077F2D8487}" type="sibTrans" cxnId="{8536E8FC-6AEC-428D-B591-1D9B9AF1B2F7}">
      <dgm:prSet/>
      <dgm:spPr/>
      <dgm:t>
        <a:bodyPr/>
        <a:lstStyle/>
        <a:p>
          <a:endParaRPr kumimoji="1" lang="ja-JP" altLang="en-US"/>
        </a:p>
      </dgm:t>
    </dgm:pt>
    <dgm:pt modelId="{446A57E8-CEFE-4C5E-8D8C-C478C408505B}" type="pres">
      <dgm:prSet presAssocID="{E0B1FF06-D5B9-4B62-AE4C-7D33100C5744}" presName="linear" presStyleCnt="0">
        <dgm:presLayoutVars>
          <dgm:animLvl val="lvl"/>
          <dgm:resizeHandles val="exact"/>
        </dgm:presLayoutVars>
      </dgm:prSet>
      <dgm:spPr/>
    </dgm:pt>
    <dgm:pt modelId="{B0563ABF-F9F4-4A38-ABE0-54E2B4B01258}" type="pres">
      <dgm:prSet presAssocID="{85BAA042-7232-42CF-9F15-325D445DE7CD}" presName="parentText" presStyleLbl="node1" presStyleIdx="0" presStyleCnt="3">
        <dgm:presLayoutVars>
          <dgm:chMax val="0"/>
          <dgm:bulletEnabled val="1"/>
        </dgm:presLayoutVars>
      </dgm:prSet>
      <dgm:spPr/>
    </dgm:pt>
    <dgm:pt modelId="{95145F1F-A6DA-4145-9BFC-4D62D55345D4}" type="pres">
      <dgm:prSet presAssocID="{4A9013BA-AE96-42DE-ACAD-C061DE74E049}" presName="spacer" presStyleCnt="0"/>
      <dgm:spPr/>
    </dgm:pt>
    <dgm:pt modelId="{A67F413E-8761-4941-82B2-252DDBC5DD2E}" type="pres">
      <dgm:prSet presAssocID="{ABC201EB-1E42-4965-A7C3-6D4EA2C56599}" presName="parentText" presStyleLbl="node1" presStyleIdx="1" presStyleCnt="3">
        <dgm:presLayoutVars>
          <dgm:chMax val="0"/>
          <dgm:bulletEnabled val="1"/>
        </dgm:presLayoutVars>
      </dgm:prSet>
      <dgm:spPr/>
    </dgm:pt>
    <dgm:pt modelId="{EF8C2CD7-1050-4CB9-86BE-775C4B1CE4E4}" type="pres">
      <dgm:prSet presAssocID="{187CB9B9-866F-4600-B303-FE077F2D8487}" presName="spacer" presStyleCnt="0"/>
      <dgm:spPr/>
    </dgm:pt>
    <dgm:pt modelId="{F32FF869-8E12-462F-8243-0C0AA0CD7C59}" type="pres">
      <dgm:prSet presAssocID="{513A2527-2CBC-4E86-BDE1-42F3CDA5A886}" presName="parentText" presStyleLbl="node1" presStyleIdx="2" presStyleCnt="3">
        <dgm:presLayoutVars>
          <dgm:chMax val="0"/>
          <dgm:bulletEnabled val="1"/>
        </dgm:presLayoutVars>
      </dgm:prSet>
      <dgm:spPr/>
    </dgm:pt>
  </dgm:ptLst>
  <dgm:cxnLst>
    <dgm:cxn modelId="{DC85BD08-DC2D-4275-8063-78250D49A19D}" srcId="{E0B1FF06-D5B9-4B62-AE4C-7D33100C5744}" destId="{85BAA042-7232-42CF-9F15-325D445DE7CD}" srcOrd="0" destOrd="0" parTransId="{56C35E61-F38D-47D9-B05E-834CE09E3F7E}" sibTransId="{4A9013BA-AE96-42DE-ACAD-C061DE74E049}"/>
    <dgm:cxn modelId="{6AE7710B-5B09-450D-BB84-C5A16BE20F2C}" type="presOf" srcId="{E0B1FF06-D5B9-4B62-AE4C-7D33100C5744}" destId="{446A57E8-CEFE-4C5E-8D8C-C478C408505B}" srcOrd="0" destOrd="0" presId="urn:microsoft.com/office/officeart/2005/8/layout/vList2"/>
    <dgm:cxn modelId="{E6CC546B-FC1E-45C1-A043-543812793B23}" type="presOf" srcId="{85BAA042-7232-42CF-9F15-325D445DE7CD}" destId="{B0563ABF-F9F4-4A38-ABE0-54E2B4B01258}" srcOrd="0" destOrd="0" presId="urn:microsoft.com/office/officeart/2005/8/layout/vList2"/>
    <dgm:cxn modelId="{A0FB5581-7BA9-41D9-9B5E-38AAFB8CAF2E}" srcId="{E0B1FF06-D5B9-4B62-AE4C-7D33100C5744}" destId="{513A2527-2CBC-4E86-BDE1-42F3CDA5A886}" srcOrd="2" destOrd="0" parTransId="{83A2707C-B972-49B4-8871-8740C63E68F1}" sibTransId="{F256D4D7-6B8B-4B53-B6FF-381B839C7EDE}"/>
    <dgm:cxn modelId="{8493DC98-BA7C-4EAE-B249-B2E0B93EB221}" type="presOf" srcId="{513A2527-2CBC-4E86-BDE1-42F3CDA5A886}" destId="{F32FF869-8E12-462F-8243-0C0AA0CD7C59}" srcOrd="0" destOrd="0" presId="urn:microsoft.com/office/officeart/2005/8/layout/vList2"/>
    <dgm:cxn modelId="{3811C2EF-6766-4E51-BAE7-E8B4A592635A}" type="presOf" srcId="{ABC201EB-1E42-4965-A7C3-6D4EA2C56599}" destId="{A67F413E-8761-4941-82B2-252DDBC5DD2E}" srcOrd="0" destOrd="0" presId="urn:microsoft.com/office/officeart/2005/8/layout/vList2"/>
    <dgm:cxn modelId="{8536E8FC-6AEC-428D-B591-1D9B9AF1B2F7}" srcId="{E0B1FF06-D5B9-4B62-AE4C-7D33100C5744}" destId="{ABC201EB-1E42-4965-A7C3-6D4EA2C56599}" srcOrd="1" destOrd="0" parTransId="{C4ED61FB-C854-4886-BBD1-85ADA0EF56FB}" sibTransId="{187CB9B9-866F-4600-B303-FE077F2D8487}"/>
    <dgm:cxn modelId="{E9B34FAC-A66A-4CF6-8148-09340BDC0952}" type="presParOf" srcId="{446A57E8-CEFE-4C5E-8D8C-C478C408505B}" destId="{B0563ABF-F9F4-4A38-ABE0-54E2B4B01258}" srcOrd="0" destOrd="0" presId="urn:microsoft.com/office/officeart/2005/8/layout/vList2"/>
    <dgm:cxn modelId="{F1365C74-3D6F-4BC9-9A4B-6B211C1F2D54}" type="presParOf" srcId="{446A57E8-CEFE-4C5E-8D8C-C478C408505B}" destId="{95145F1F-A6DA-4145-9BFC-4D62D55345D4}" srcOrd="1" destOrd="0" presId="urn:microsoft.com/office/officeart/2005/8/layout/vList2"/>
    <dgm:cxn modelId="{D4A5E7C7-5B96-4226-8843-1549CD908E1E}" type="presParOf" srcId="{446A57E8-CEFE-4C5E-8D8C-C478C408505B}" destId="{A67F413E-8761-4941-82B2-252DDBC5DD2E}" srcOrd="2" destOrd="0" presId="urn:microsoft.com/office/officeart/2005/8/layout/vList2"/>
    <dgm:cxn modelId="{0D419E55-E7AD-413C-A9CC-F61CE4742A04}" type="presParOf" srcId="{446A57E8-CEFE-4C5E-8D8C-C478C408505B}" destId="{EF8C2CD7-1050-4CB9-86BE-775C4B1CE4E4}" srcOrd="3" destOrd="0" presId="urn:microsoft.com/office/officeart/2005/8/layout/vList2"/>
    <dgm:cxn modelId="{CAA69CFF-9BEB-4AC7-9E05-43EB551EA2A1}" type="presParOf" srcId="{446A57E8-CEFE-4C5E-8D8C-C478C408505B}" destId="{F32FF869-8E12-462F-8243-0C0AA0CD7C59}"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C49925-DA7E-490D-85A4-9927797070BA}">
      <dsp:nvSpPr>
        <dsp:cNvPr id="0" name=""/>
        <dsp:cNvSpPr/>
      </dsp:nvSpPr>
      <dsp:spPr>
        <a:xfrm>
          <a:off x="144072" y="2419"/>
          <a:ext cx="3071298" cy="141573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kumimoji="1" lang="ja-JP" altLang="en-US" sz="5100" b="1" kern="1200" dirty="0"/>
            <a:t>観光</a:t>
          </a:r>
        </a:p>
      </dsp:txBody>
      <dsp:txXfrm>
        <a:off x="144072" y="2419"/>
        <a:ext cx="3071298" cy="1415736"/>
      </dsp:txXfrm>
    </dsp:sp>
    <dsp:sp modelId="{27CEF625-A8D8-485D-9CF6-7016142ED982}">
      <dsp:nvSpPr>
        <dsp:cNvPr id="0" name=""/>
        <dsp:cNvSpPr/>
      </dsp:nvSpPr>
      <dsp:spPr>
        <a:xfrm>
          <a:off x="3451327" y="2419"/>
          <a:ext cx="3071298" cy="141573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kumimoji="1" lang="ja-JP" altLang="en-US" sz="5100" b="1" kern="1200" dirty="0"/>
            <a:t>グルメ</a:t>
          </a:r>
        </a:p>
      </dsp:txBody>
      <dsp:txXfrm>
        <a:off x="3451327" y="2419"/>
        <a:ext cx="3071298" cy="1415736"/>
      </dsp:txXfrm>
    </dsp:sp>
    <dsp:sp modelId="{3BBEC437-C5FA-4F22-88F8-335AF70812F8}">
      <dsp:nvSpPr>
        <dsp:cNvPr id="0" name=""/>
        <dsp:cNvSpPr/>
      </dsp:nvSpPr>
      <dsp:spPr>
        <a:xfrm>
          <a:off x="6758581" y="2419"/>
          <a:ext cx="3071298" cy="141573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kumimoji="1" lang="ja-JP" altLang="en-US" sz="5100" b="1" kern="1200" dirty="0"/>
            <a:t>歴史</a:t>
          </a:r>
        </a:p>
      </dsp:txBody>
      <dsp:txXfrm>
        <a:off x="6758581" y="2419"/>
        <a:ext cx="3071298" cy="1415736"/>
      </dsp:txXfrm>
    </dsp:sp>
    <dsp:sp modelId="{A6CC1CEE-4D6F-4C53-B742-2F31D7599F1F}">
      <dsp:nvSpPr>
        <dsp:cNvPr id="0" name=""/>
        <dsp:cNvSpPr/>
      </dsp:nvSpPr>
      <dsp:spPr>
        <a:xfrm>
          <a:off x="144072" y="1654112"/>
          <a:ext cx="3071298" cy="141573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kumimoji="1" lang="ja-JP" altLang="en-US" sz="5100" b="1" kern="1200" dirty="0"/>
            <a:t>レジャー</a:t>
          </a:r>
        </a:p>
      </dsp:txBody>
      <dsp:txXfrm>
        <a:off x="144072" y="1654112"/>
        <a:ext cx="3071298" cy="1415736"/>
      </dsp:txXfrm>
    </dsp:sp>
    <dsp:sp modelId="{06E31208-42EA-48C4-8A33-219858930F25}">
      <dsp:nvSpPr>
        <dsp:cNvPr id="0" name=""/>
        <dsp:cNvSpPr/>
      </dsp:nvSpPr>
      <dsp:spPr>
        <a:xfrm>
          <a:off x="3451327" y="1654112"/>
          <a:ext cx="3071298" cy="141573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kumimoji="1" lang="ja-JP" altLang="en-US" sz="5100" b="1" kern="1200" dirty="0"/>
            <a:t>芸術</a:t>
          </a:r>
        </a:p>
      </dsp:txBody>
      <dsp:txXfrm>
        <a:off x="3451327" y="1654112"/>
        <a:ext cx="3071298" cy="1415736"/>
      </dsp:txXfrm>
    </dsp:sp>
    <dsp:sp modelId="{5AE72AA2-902E-498A-BD67-D003B3F0833E}">
      <dsp:nvSpPr>
        <dsp:cNvPr id="0" name=""/>
        <dsp:cNvSpPr/>
      </dsp:nvSpPr>
      <dsp:spPr>
        <a:xfrm>
          <a:off x="6758581" y="1654112"/>
          <a:ext cx="3071298" cy="141573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kumimoji="1" lang="ja-JP" altLang="en-US" sz="5100" b="1" kern="1200" dirty="0"/>
            <a:t>自然</a:t>
          </a:r>
        </a:p>
      </dsp:txBody>
      <dsp:txXfrm>
        <a:off x="6758581" y="1654112"/>
        <a:ext cx="3071298" cy="1415736"/>
      </dsp:txXfrm>
    </dsp:sp>
    <dsp:sp modelId="{B7223538-8870-4C63-BE14-35CB38FAF6E9}">
      <dsp:nvSpPr>
        <dsp:cNvPr id="0" name=""/>
        <dsp:cNvSpPr/>
      </dsp:nvSpPr>
      <dsp:spPr>
        <a:xfrm>
          <a:off x="3451327" y="3305804"/>
          <a:ext cx="3071298" cy="141573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kumimoji="1" lang="ja-JP" altLang="en-US" sz="5100" b="1" kern="1200" dirty="0"/>
            <a:t>温泉</a:t>
          </a:r>
        </a:p>
      </dsp:txBody>
      <dsp:txXfrm>
        <a:off x="3451327" y="3305804"/>
        <a:ext cx="3071298" cy="14157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563ABF-F9F4-4A38-ABE0-54E2B4B01258}">
      <dsp:nvSpPr>
        <dsp:cNvPr id="0" name=""/>
        <dsp:cNvSpPr/>
      </dsp:nvSpPr>
      <dsp:spPr>
        <a:xfrm>
          <a:off x="0" y="24103"/>
          <a:ext cx="9321800" cy="14905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kumimoji="1" lang="ja-JP" altLang="en-US" sz="4900" kern="1200" dirty="0"/>
            <a:t>プラン名の変更</a:t>
          </a:r>
        </a:p>
      </dsp:txBody>
      <dsp:txXfrm>
        <a:off x="72764" y="96867"/>
        <a:ext cx="9176272" cy="1345051"/>
      </dsp:txXfrm>
    </dsp:sp>
    <dsp:sp modelId="{A67F413E-8761-4941-82B2-252DDBC5DD2E}">
      <dsp:nvSpPr>
        <dsp:cNvPr id="0" name=""/>
        <dsp:cNvSpPr/>
      </dsp:nvSpPr>
      <dsp:spPr>
        <a:xfrm>
          <a:off x="0" y="1655803"/>
          <a:ext cx="9321800" cy="14905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kumimoji="1" lang="ja-JP" altLang="en-US" sz="4900" kern="1200" dirty="0"/>
            <a:t>行き先の入れ替え</a:t>
          </a:r>
        </a:p>
      </dsp:txBody>
      <dsp:txXfrm>
        <a:off x="72764" y="1728567"/>
        <a:ext cx="9176272" cy="1345051"/>
      </dsp:txXfrm>
    </dsp:sp>
    <dsp:sp modelId="{F32FF869-8E12-462F-8243-0C0AA0CD7C59}">
      <dsp:nvSpPr>
        <dsp:cNvPr id="0" name=""/>
        <dsp:cNvSpPr/>
      </dsp:nvSpPr>
      <dsp:spPr>
        <a:xfrm>
          <a:off x="0" y="3287503"/>
          <a:ext cx="9321800" cy="14905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kumimoji="1" lang="ja-JP" altLang="en-US" sz="4900" kern="1200"/>
            <a:t>行き先の</a:t>
          </a:r>
          <a:r>
            <a:rPr kumimoji="1" lang="ja-JP" altLang="en-US" sz="4900" kern="1200" dirty="0"/>
            <a:t>削除</a:t>
          </a:r>
        </a:p>
      </dsp:txBody>
      <dsp:txXfrm>
        <a:off x="72764" y="3360267"/>
        <a:ext cx="9176272" cy="134505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2A2B70-EB2D-487A-A8C3-1375D833B9F4}" type="datetimeFigureOut">
              <a:rPr kumimoji="1" lang="ja-JP" altLang="en-US" smtClean="0"/>
              <a:t>2020/1/17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694E08-FF8A-4746-859A-0069716B9453}" type="slidenum">
              <a:rPr kumimoji="1" lang="ja-JP" altLang="en-US" smtClean="0"/>
              <a:t>‹#›</a:t>
            </a:fld>
            <a:endParaRPr kumimoji="1" lang="ja-JP" altLang="en-US"/>
          </a:p>
        </p:txBody>
      </p:sp>
    </p:spTree>
    <p:extLst>
      <p:ext uri="{BB962C8B-B14F-4D97-AF65-F5344CB8AC3E}">
        <p14:creationId xmlns:p14="http://schemas.microsoft.com/office/powerpoint/2010/main" val="396780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今からチームトラベラーズの最終発表を行います</a:t>
            </a:r>
            <a:endParaRPr kumimoji="1" lang="en-US" altLang="ja-JP" dirty="0"/>
          </a:p>
          <a:p>
            <a:r>
              <a:rPr kumimoji="1" lang="ja-JP" altLang="en-US" dirty="0"/>
              <a:t>まずはメンバーの紹介です。</a:t>
            </a:r>
            <a:endParaRPr kumimoji="1" lang="en-US" altLang="ja-JP" dirty="0"/>
          </a:p>
          <a:p>
            <a:pPr algn="l"/>
            <a:r>
              <a:rPr lang="ja-JP" altLang="ja-JP" sz="1200" dirty="0"/>
              <a:t>リーダー</a:t>
            </a:r>
            <a:r>
              <a:rPr lang="ja-JP" altLang="en-US" sz="1200" dirty="0"/>
              <a:t>の</a:t>
            </a:r>
            <a:r>
              <a:rPr lang="ja-JP" altLang="ja-JP" sz="1200" dirty="0"/>
              <a:t>濱元</a:t>
            </a:r>
            <a:r>
              <a:rPr lang="ja-JP" altLang="en-US" sz="1200" dirty="0"/>
              <a:t>です。</a:t>
            </a:r>
            <a:endParaRPr lang="en-US" altLang="ja-JP" sz="1200" dirty="0"/>
          </a:p>
          <a:p>
            <a:pPr algn="l"/>
            <a:r>
              <a:rPr lang="ja-JP" altLang="ja-JP" sz="1200" dirty="0"/>
              <a:t>サブリーダー</a:t>
            </a:r>
            <a:r>
              <a:rPr lang="ja-JP" altLang="en-US" sz="1200" dirty="0"/>
              <a:t>の</a:t>
            </a:r>
            <a:r>
              <a:rPr lang="ja-JP" altLang="ja-JP" sz="1200" dirty="0"/>
              <a:t>福田</a:t>
            </a:r>
            <a:r>
              <a:rPr lang="ja-JP" altLang="en-US" sz="1200" dirty="0"/>
              <a:t>です</a:t>
            </a:r>
            <a:endParaRPr lang="ja-JP" altLang="ja-JP" sz="1200" dirty="0"/>
          </a:p>
          <a:p>
            <a:pPr algn="l"/>
            <a:r>
              <a:rPr lang="ja-JP" altLang="ja-JP" sz="1200" dirty="0"/>
              <a:t>メ</a:t>
            </a:r>
            <a:r>
              <a:rPr lang="en-US" altLang="ja-JP" sz="1200" dirty="0"/>
              <a:t> </a:t>
            </a:r>
            <a:r>
              <a:rPr lang="ja-JP" altLang="ja-JP" sz="1200" dirty="0"/>
              <a:t>ンバー</a:t>
            </a:r>
            <a:r>
              <a:rPr lang="ja-JP" altLang="en-US" sz="1200" dirty="0"/>
              <a:t>の</a:t>
            </a:r>
            <a:r>
              <a:rPr lang="ja-JP" altLang="ja-JP" sz="1200" dirty="0"/>
              <a:t>山本</a:t>
            </a:r>
            <a:r>
              <a:rPr lang="ja-JP" altLang="en-US" sz="1200" dirty="0"/>
              <a:t>です。</a:t>
            </a:r>
            <a:r>
              <a:rPr lang="ja-JP" altLang="ja-JP" sz="1200" dirty="0"/>
              <a:t>新川</a:t>
            </a:r>
            <a:r>
              <a:rPr lang="ja-JP" altLang="en-US" sz="1200" dirty="0"/>
              <a:t>です。</a:t>
            </a:r>
            <a:r>
              <a:rPr lang="ja-JP" altLang="ja-JP" sz="1200" dirty="0"/>
              <a:t>桒原</a:t>
            </a:r>
            <a:r>
              <a:rPr lang="ja-JP" altLang="en-US" sz="1200" dirty="0"/>
              <a:t>です。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15694E08-FF8A-4746-859A-0069716B9453}" type="slidenum">
              <a:rPr kumimoji="1" lang="ja-JP" altLang="en-US" smtClean="0"/>
              <a:t>1</a:t>
            </a:fld>
            <a:endParaRPr kumimoji="1" lang="ja-JP" altLang="en-US"/>
          </a:p>
        </p:txBody>
      </p:sp>
    </p:spTree>
    <p:extLst>
      <p:ext uri="{BB962C8B-B14F-4D97-AF65-F5344CB8AC3E}">
        <p14:creationId xmlns:p14="http://schemas.microsoft.com/office/powerpoint/2010/main" val="200302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左説明</a:t>
            </a:r>
            <a:endParaRPr kumimoji="1" lang="en-US" altLang="ja-JP" dirty="0"/>
          </a:p>
          <a:p>
            <a:r>
              <a:rPr kumimoji="1" lang="ja-JP" altLang="en-US" dirty="0"/>
              <a:t>スケジュールの説明</a:t>
            </a:r>
            <a:endParaRPr kumimoji="1" lang="en-US" altLang="ja-JP" dirty="0"/>
          </a:p>
          <a:p>
            <a:r>
              <a:rPr kumimoji="1" lang="ja-JP" altLang="en-US" dirty="0"/>
              <a:t>次ページ</a:t>
            </a:r>
            <a:endParaRPr kumimoji="1" lang="en-US" altLang="ja-JP" dirty="0"/>
          </a:p>
        </p:txBody>
      </p:sp>
      <p:sp>
        <p:nvSpPr>
          <p:cNvPr id="4" name="スライド番号プレースホルダー 3"/>
          <p:cNvSpPr>
            <a:spLocks noGrp="1"/>
          </p:cNvSpPr>
          <p:nvPr>
            <p:ph type="sldNum" sz="quarter" idx="5"/>
          </p:nvPr>
        </p:nvSpPr>
        <p:spPr/>
        <p:txBody>
          <a:bodyPr/>
          <a:lstStyle/>
          <a:p>
            <a:fld id="{15694E08-FF8A-4746-859A-0069716B9453}" type="slidenum">
              <a:rPr kumimoji="1" lang="ja-JP" altLang="en-US" smtClean="0"/>
              <a:t>10</a:t>
            </a:fld>
            <a:endParaRPr kumimoji="1" lang="ja-JP" altLang="en-US"/>
          </a:p>
        </p:txBody>
      </p:sp>
    </p:spTree>
    <p:extLst>
      <p:ext uri="{BB962C8B-B14F-4D97-AF65-F5344CB8AC3E}">
        <p14:creationId xmlns:p14="http://schemas.microsoft.com/office/powerpoint/2010/main" val="1177084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上から説明３つ</a:t>
            </a:r>
            <a:endParaRPr kumimoji="1" lang="en-US" altLang="ja-JP" dirty="0"/>
          </a:p>
          <a:p>
            <a:r>
              <a:rPr kumimoji="1" lang="ja-JP" altLang="en-US" dirty="0"/>
              <a:t>削除の説明終わったら次ぺ</a:t>
            </a:r>
            <a:endParaRPr kumimoji="1" lang="en-US" altLang="ja-JP" dirty="0"/>
          </a:p>
        </p:txBody>
      </p:sp>
      <p:sp>
        <p:nvSpPr>
          <p:cNvPr id="4" name="スライド番号プレースホルダー 3"/>
          <p:cNvSpPr>
            <a:spLocks noGrp="1"/>
          </p:cNvSpPr>
          <p:nvPr>
            <p:ph type="sldNum" sz="quarter" idx="5"/>
          </p:nvPr>
        </p:nvSpPr>
        <p:spPr/>
        <p:txBody>
          <a:bodyPr/>
          <a:lstStyle/>
          <a:p>
            <a:fld id="{15694E08-FF8A-4746-859A-0069716B9453}" type="slidenum">
              <a:rPr kumimoji="1" lang="ja-JP" altLang="en-US" smtClean="0"/>
              <a:t>11</a:t>
            </a:fld>
            <a:endParaRPr kumimoji="1" lang="ja-JP" altLang="en-US"/>
          </a:p>
        </p:txBody>
      </p:sp>
    </p:spTree>
    <p:extLst>
      <p:ext uri="{BB962C8B-B14F-4D97-AF65-F5344CB8AC3E}">
        <p14:creationId xmlns:p14="http://schemas.microsoft.com/office/powerpoint/2010/main" val="372558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そして、このアプリは、シンプルかつ、楽しめるアプリとなっているので、ぜひブースにお越しください！</a:t>
            </a:r>
            <a:endParaRPr kumimoji="1" lang="en-US" altLang="ja-JP" dirty="0"/>
          </a:p>
          <a:p>
            <a:r>
              <a:rPr kumimoji="1" lang="ja-JP" altLang="en-US" dirty="0"/>
              <a:t>以上で発表を終わります。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15694E08-FF8A-4746-859A-0069716B9453}" type="slidenum">
              <a:rPr kumimoji="1" lang="ja-JP" altLang="en-US" smtClean="0"/>
              <a:t>12</a:t>
            </a:fld>
            <a:endParaRPr kumimoji="1" lang="ja-JP" altLang="en-US"/>
          </a:p>
        </p:txBody>
      </p:sp>
    </p:spTree>
    <p:extLst>
      <p:ext uri="{BB962C8B-B14F-4D97-AF65-F5344CB8AC3E}">
        <p14:creationId xmlns:p14="http://schemas.microsoft.com/office/powerpoint/2010/main" val="4251571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私たちは「気軽に旅行を楽しめる」をコンセプトに旅行プランを自動生成できるアプリを開発していました。</a:t>
            </a:r>
            <a:endParaRPr kumimoji="1" lang="en-US" altLang="ja-JP" dirty="0"/>
          </a:p>
          <a:p>
            <a:r>
              <a:rPr kumimoji="1" lang="ja-JP" altLang="en-US" dirty="0"/>
              <a:t>このコンセプトにした理由は、　クリック</a:t>
            </a:r>
            <a:endParaRPr kumimoji="1" lang="en-US" altLang="ja-JP" dirty="0"/>
          </a:p>
          <a:p>
            <a:r>
              <a:rPr kumimoji="1" lang="ja-JP" altLang="en-US" dirty="0"/>
              <a:t>多機能な既存の旅行アプリでは操作が分からなかったり、入力が面倒だったりしてしましますので　クリック</a:t>
            </a:r>
            <a:endParaRPr kumimoji="1" lang="en-US" altLang="ja-JP" dirty="0"/>
          </a:p>
          <a:p>
            <a:r>
              <a:rPr kumimoji="1" lang="ja-JP" altLang="en-US" dirty="0"/>
              <a:t>シンプルで簡単な旅行アプリ作りに重点を置くべきと考え、気軽に旅行を楽しめるをコンセプトにしました。</a:t>
            </a:r>
          </a:p>
        </p:txBody>
      </p:sp>
      <p:sp>
        <p:nvSpPr>
          <p:cNvPr id="4" name="スライド番号プレースホルダー 3"/>
          <p:cNvSpPr>
            <a:spLocks noGrp="1"/>
          </p:cNvSpPr>
          <p:nvPr>
            <p:ph type="sldNum" sz="quarter" idx="5"/>
          </p:nvPr>
        </p:nvSpPr>
        <p:spPr/>
        <p:txBody>
          <a:bodyPr/>
          <a:lstStyle/>
          <a:p>
            <a:fld id="{15694E08-FF8A-4746-859A-0069716B9453}" type="slidenum">
              <a:rPr kumimoji="1" lang="ja-JP" altLang="en-US" smtClean="0"/>
              <a:t>2</a:t>
            </a:fld>
            <a:endParaRPr kumimoji="1" lang="ja-JP" altLang="en-US"/>
          </a:p>
        </p:txBody>
      </p:sp>
    </p:spTree>
    <p:extLst>
      <p:ext uri="{BB962C8B-B14F-4D97-AF65-F5344CB8AC3E}">
        <p14:creationId xmlns:p14="http://schemas.microsoft.com/office/powerpoint/2010/main" val="1699582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今回、とらべるに実装した機能は</a:t>
            </a:r>
            <a:endParaRPr kumimoji="1" lang="en-US" altLang="ja-JP" dirty="0"/>
          </a:p>
          <a:p>
            <a:r>
              <a:rPr kumimoji="1" lang="ja-JP" altLang="en-US" dirty="0"/>
              <a:t>一つめとして旅行プランの自動生成、</a:t>
            </a:r>
            <a:endParaRPr kumimoji="1" lang="en-US" altLang="ja-JP" dirty="0"/>
          </a:p>
          <a:p>
            <a:r>
              <a:rPr kumimoji="1" lang="ja-JP" altLang="en-US" dirty="0"/>
              <a:t>②目として、この自動生成した旅行プランの編集です。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15694E08-FF8A-4746-859A-0069716B9453}" type="slidenum">
              <a:rPr kumimoji="1" lang="ja-JP" altLang="en-US" smtClean="0"/>
              <a:t>3</a:t>
            </a:fld>
            <a:endParaRPr kumimoji="1" lang="ja-JP" altLang="en-US"/>
          </a:p>
        </p:txBody>
      </p:sp>
    </p:spTree>
    <p:extLst>
      <p:ext uri="{BB962C8B-B14F-4D97-AF65-F5344CB8AC3E}">
        <p14:creationId xmlns:p14="http://schemas.microsoft.com/office/powerpoint/2010/main" val="1254510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まず、旅行プランの自動生成の説明をさせていただきます。</a:t>
            </a:r>
            <a:endParaRPr kumimoji="1" lang="en-US" altLang="ja-JP" dirty="0"/>
          </a:p>
          <a:p>
            <a:r>
              <a:rPr kumimoji="1" lang="ja-JP" altLang="en-US" dirty="0"/>
              <a:t>旅行プランの自動生成には</a:t>
            </a:r>
            <a:r>
              <a:rPr kumimoji="1" lang="en-US" altLang="ja-JP" dirty="0"/>
              <a:t>3</a:t>
            </a:r>
            <a:r>
              <a:rPr kumimoji="1" lang="ja-JP" altLang="en-US" dirty="0"/>
              <a:t>つの情報が必要です。</a:t>
            </a:r>
            <a:endParaRPr kumimoji="1" lang="en-US" altLang="ja-JP" dirty="0"/>
          </a:p>
          <a:p>
            <a:r>
              <a:rPr kumimoji="1" lang="ja-JP" altLang="en-US" dirty="0"/>
              <a:t>一つめは出発地です。</a:t>
            </a:r>
            <a:endParaRPr kumimoji="1" lang="en-US" altLang="ja-JP" dirty="0"/>
          </a:p>
          <a:p>
            <a:r>
              <a:rPr kumimoji="1" lang="ja-JP" altLang="en-US" dirty="0"/>
              <a:t>二つめは目的です。</a:t>
            </a:r>
            <a:endParaRPr kumimoji="1" lang="en-US" altLang="ja-JP" dirty="0"/>
          </a:p>
          <a:p>
            <a:r>
              <a:rPr kumimoji="1" lang="ja-JP" altLang="en-US" dirty="0"/>
              <a:t>これは旅行で何がしたいかと言うことです。</a:t>
            </a:r>
            <a:endParaRPr kumimoji="1" lang="en-US" altLang="ja-JP" dirty="0"/>
          </a:p>
          <a:p>
            <a:r>
              <a:rPr kumimoji="1" lang="ja-JP" altLang="en-US" dirty="0"/>
              <a:t>例えば観光だったり、食べ歩きたっだり、温泉旅行だったり</a:t>
            </a:r>
            <a:endParaRPr kumimoji="1" lang="en-US" altLang="ja-JP" dirty="0"/>
          </a:p>
          <a:p>
            <a:r>
              <a:rPr kumimoji="1" lang="ja-JP" altLang="en-US" dirty="0"/>
              <a:t>やりたいことになります。</a:t>
            </a:r>
            <a:endParaRPr kumimoji="1" lang="en-US" altLang="ja-JP" dirty="0"/>
          </a:p>
          <a:p>
            <a:r>
              <a:rPr kumimoji="1" lang="ja-JP" altLang="en-US" dirty="0"/>
              <a:t>三つめは目的地域です。</a:t>
            </a:r>
            <a:endParaRPr kumimoji="1" lang="en-US" altLang="ja-JP" dirty="0"/>
          </a:p>
          <a:p>
            <a:r>
              <a:rPr kumimoji="1" lang="ja-JP" altLang="en-US" dirty="0"/>
              <a:t>目的地域は、どこに行くかです。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15694E08-FF8A-4746-859A-0069716B9453}" type="slidenum">
              <a:rPr kumimoji="1" lang="ja-JP" altLang="en-US" smtClean="0"/>
              <a:t>4</a:t>
            </a:fld>
            <a:endParaRPr kumimoji="1" lang="ja-JP" altLang="en-US"/>
          </a:p>
        </p:txBody>
      </p:sp>
    </p:spTree>
    <p:extLst>
      <p:ext uri="{BB962C8B-B14F-4D97-AF65-F5344CB8AC3E}">
        <p14:creationId xmlns:p14="http://schemas.microsoft.com/office/powerpoint/2010/main" val="2322125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出発地の設定としましては、</a:t>
            </a:r>
            <a:endParaRPr kumimoji="1" lang="en-US" altLang="ja-JP" dirty="0"/>
          </a:p>
          <a:p>
            <a:r>
              <a:rPr kumimoji="1" lang="ja-JP" altLang="en-US" dirty="0"/>
              <a:t>位置情報による出発地の設定、</a:t>
            </a:r>
            <a:endParaRPr kumimoji="1" lang="en-US" altLang="ja-JP" dirty="0"/>
          </a:p>
          <a:p>
            <a:r>
              <a:rPr kumimoji="1" lang="ja-JP" altLang="en-US" dirty="0"/>
              <a:t>住所による出発地の設定、</a:t>
            </a:r>
            <a:endParaRPr kumimoji="1" lang="en-US" altLang="ja-JP" dirty="0"/>
          </a:p>
          <a:p>
            <a:r>
              <a:rPr kumimoji="1" lang="ja-JP" altLang="en-US" dirty="0"/>
              <a:t>最寄りの駅による出発地の設定</a:t>
            </a:r>
            <a:endParaRPr kumimoji="1" lang="en-US" altLang="ja-JP" dirty="0"/>
          </a:p>
          <a:p>
            <a:r>
              <a:rPr kumimoji="1" lang="ja-JP" altLang="en-US" dirty="0"/>
              <a:t>の</a:t>
            </a:r>
            <a:r>
              <a:rPr kumimoji="1" lang="en-US" altLang="ja-JP" dirty="0"/>
              <a:t>3</a:t>
            </a:r>
            <a:r>
              <a:rPr kumimoji="1" lang="ja-JP" altLang="en-US" dirty="0"/>
              <a:t>つを用意しています。</a:t>
            </a:r>
            <a:endParaRPr kumimoji="1" lang="en-US" altLang="ja-JP" dirty="0"/>
          </a:p>
          <a:p>
            <a:r>
              <a:rPr kumimoji="1" lang="ja-JP" altLang="en-US" dirty="0"/>
              <a:t>この中から選んでいただき、出発地を設定します。</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15694E08-FF8A-4746-859A-0069716B9453}" type="slidenum">
              <a:rPr kumimoji="1" lang="ja-JP" altLang="en-US" smtClean="0"/>
              <a:t>5</a:t>
            </a:fld>
            <a:endParaRPr kumimoji="1" lang="ja-JP" altLang="en-US"/>
          </a:p>
        </p:txBody>
      </p:sp>
    </p:spTree>
    <p:extLst>
      <p:ext uri="{BB962C8B-B14F-4D97-AF65-F5344CB8AC3E}">
        <p14:creationId xmlns:p14="http://schemas.microsoft.com/office/powerpoint/2010/main" val="1755810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次に目的の決定です。</a:t>
            </a:r>
            <a:endParaRPr kumimoji="1" lang="en-US" altLang="ja-JP" dirty="0"/>
          </a:p>
          <a:p>
            <a:r>
              <a:rPr kumimoji="1" lang="ja-JP" altLang="en-US" dirty="0"/>
              <a:t>我々では目的をまずは観光</a:t>
            </a:r>
            <a:endParaRPr kumimoji="1" lang="en-US" altLang="ja-JP" dirty="0"/>
          </a:p>
          <a:p>
            <a:r>
              <a:rPr kumimoji="1" lang="ja-JP" altLang="en-US" dirty="0"/>
              <a:t>グルメ、</a:t>
            </a:r>
            <a:endParaRPr kumimoji="1" lang="en-US" altLang="ja-JP" dirty="0"/>
          </a:p>
          <a:p>
            <a:r>
              <a:rPr kumimoji="1" lang="ja-JP" altLang="en-US" dirty="0"/>
              <a:t>歴史、</a:t>
            </a:r>
            <a:endParaRPr kumimoji="1" lang="en-US" altLang="ja-JP" dirty="0"/>
          </a:p>
          <a:p>
            <a:r>
              <a:rPr kumimoji="1" lang="ja-JP" altLang="en-US" dirty="0"/>
              <a:t>レジャー</a:t>
            </a:r>
            <a:endParaRPr kumimoji="1" lang="en-US" altLang="ja-JP" dirty="0"/>
          </a:p>
          <a:p>
            <a:r>
              <a:rPr kumimoji="1" lang="ja-JP" altLang="en-US" dirty="0"/>
              <a:t>芸術</a:t>
            </a:r>
            <a:endParaRPr kumimoji="1" lang="en-US" altLang="ja-JP" dirty="0"/>
          </a:p>
          <a:p>
            <a:r>
              <a:rPr kumimoji="1" lang="ja-JP" altLang="en-US" dirty="0"/>
              <a:t>自然</a:t>
            </a:r>
            <a:endParaRPr kumimoji="1" lang="en-US" altLang="ja-JP" dirty="0"/>
          </a:p>
          <a:p>
            <a:r>
              <a:rPr kumimoji="1" lang="ja-JP" altLang="en-US" dirty="0"/>
              <a:t>温泉</a:t>
            </a:r>
            <a:endParaRPr kumimoji="1" lang="en-US" altLang="ja-JP" dirty="0"/>
          </a:p>
          <a:p>
            <a:r>
              <a:rPr kumimoji="1" lang="ja-JP" altLang="en-US" dirty="0"/>
              <a:t>の</a:t>
            </a:r>
            <a:r>
              <a:rPr kumimoji="1" lang="en-US" altLang="ja-JP" dirty="0"/>
              <a:t>7</a:t>
            </a:r>
            <a:r>
              <a:rPr kumimoji="1" lang="ja-JP" altLang="en-US" dirty="0"/>
              <a:t>つに分けています。</a:t>
            </a:r>
            <a:endParaRPr kumimoji="1" lang="en-US" altLang="ja-JP" dirty="0"/>
          </a:p>
          <a:p>
            <a:r>
              <a:rPr kumimoji="1" lang="ja-JP" altLang="en-US" dirty="0"/>
              <a:t>この中から目的を選んでいただくのですが、</a:t>
            </a:r>
            <a:endParaRPr kumimoji="1" lang="en-US" altLang="ja-JP" dirty="0"/>
          </a:p>
        </p:txBody>
      </p:sp>
      <p:sp>
        <p:nvSpPr>
          <p:cNvPr id="4" name="スライド番号プレースホルダー 3"/>
          <p:cNvSpPr>
            <a:spLocks noGrp="1"/>
          </p:cNvSpPr>
          <p:nvPr>
            <p:ph type="sldNum" sz="quarter" idx="5"/>
          </p:nvPr>
        </p:nvSpPr>
        <p:spPr/>
        <p:txBody>
          <a:bodyPr/>
          <a:lstStyle/>
          <a:p>
            <a:fld id="{15694E08-FF8A-4746-859A-0069716B9453}" type="slidenum">
              <a:rPr kumimoji="1" lang="ja-JP" altLang="en-US" smtClean="0"/>
              <a:t>6</a:t>
            </a:fld>
            <a:endParaRPr kumimoji="1" lang="ja-JP" altLang="en-US"/>
          </a:p>
        </p:txBody>
      </p:sp>
    </p:spTree>
    <p:extLst>
      <p:ext uri="{BB962C8B-B14F-4D97-AF65-F5344CB8AC3E}">
        <p14:creationId xmlns:p14="http://schemas.microsoft.com/office/powerpoint/2010/main" val="834647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元々目的の決まっている人と目的の決まっていない人がいると思います。そこで目的の決まっている先ほど言いました。</a:t>
            </a:r>
            <a:r>
              <a:rPr kumimoji="1" lang="en-US" altLang="ja-JP" dirty="0"/>
              <a:t>7</a:t>
            </a:r>
            <a:r>
              <a:rPr kumimoji="1" lang="ja-JP" altLang="en-US" dirty="0"/>
              <a:t>つの中から選んでいただいて目的決定です。</a:t>
            </a:r>
            <a:endParaRPr kumimoji="1" lang="en-US" altLang="ja-JP" dirty="0"/>
          </a:p>
          <a:p>
            <a:r>
              <a:rPr kumimoji="1" lang="ja-JP" altLang="en-US" dirty="0"/>
              <a:t>目的が決まっていない人は、我々が作成した旅行診断ツールを</a:t>
            </a:r>
            <a:endParaRPr kumimoji="1" lang="en-US" altLang="ja-JP" dirty="0"/>
          </a:p>
          <a:p>
            <a:r>
              <a:rPr kumimoji="1" lang="ja-JP" altLang="en-US" dirty="0"/>
              <a:t>目的が決まっている人は　クリック</a:t>
            </a:r>
            <a:endParaRPr kumimoji="1" lang="en-US" altLang="ja-JP" dirty="0"/>
          </a:p>
          <a:p>
            <a:r>
              <a:rPr kumimoji="1" lang="ja-JP" altLang="en-US" dirty="0"/>
              <a:t>目的なんたら　クリック</a:t>
            </a:r>
            <a:endParaRPr kumimoji="1" lang="en-US" altLang="ja-JP" dirty="0"/>
          </a:p>
          <a:p>
            <a:r>
              <a:rPr kumimoji="1" lang="ja-JP" altLang="en-US" dirty="0"/>
              <a:t>決まっていない人　クリック</a:t>
            </a:r>
            <a:endParaRPr kumimoji="1" lang="en-US" altLang="ja-JP" dirty="0"/>
          </a:p>
          <a:p>
            <a:r>
              <a:rPr kumimoji="1" lang="ja-JP" altLang="en-US" dirty="0"/>
              <a:t>我々が作成した旅行診断ツールを使用していただきます　クリック</a:t>
            </a:r>
            <a:endParaRPr kumimoji="1" lang="en-US" altLang="ja-JP" dirty="0"/>
          </a:p>
          <a:p>
            <a:r>
              <a:rPr kumimoji="1" lang="ja-JP" altLang="en-US" dirty="0"/>
              <a:t>次ペ</a:t>
            </a:r>
            <a:endParaRPr kumimoji="1" lang="en-US" altLang="ja-JP" dirty="0"/>
          </a:p>
        </p:txBody>
      </p:sp>
      <p:sp>
        <p:nvSpPr>
          <p:cNvPr id="4" name="スライド番号プレースホルダー 3"/>
          <p:cNvSpPr>
            <a:spLocks noGrp="1"/>
          </p:cNvSpPr>
          <p:nvPr>
            <p:ph type="sldNum" sz="quarter" idx="5"/>
          </p:nvPr>
        </p:nvSpPr>
        <p:spPr/>
        <p:txBody>
          <a:bodyPr/>
          <a:lstStyle/>
          <a:p>
            <a:fld id="{15694E08-FF8A-4746-859A-0069716B9453}" type="slidenum">
              <a:rPr kumimoji="1" lang="ja-JP" altLang="en-US" smtClean="0"/>
              <a:t>7</a:t>
            </a:fld>
            <a:endParaRPr kumimoji="1" lang="ja-JP" altLang="en-US"/>
          </a:p>
        </p:txBody>
      </p:sp>
    </p:spTree>
    <p:extLst>
      <p:ext uri="{BB962C8B-B14F-4D97-AF65-F5344CB8AC3E}">
        <p14:creationId xmlns:p14="http://schemas.microsoft.com/office/powerpoint/2010/main" val="4200948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「旅行診断ツール」とは、</a:t>
            </a:r>
          </a:p>
          <a:p>
            <a:r>
              <a:rPr kumimoji="1" lang="ja-JP" altLang="en-US" dirty="0"/>
              <a:t>ユーザーがどのような性格で何が好きなのかを</a:t>
            </a:r>
            <a:endParaRPr kumimoji="1" lang="en-US" altLang="ja-JP" dirty="0"/>
          </a:p>
          <a:p>
            <a:r>
              <a:rPr kumimoji="1" lang="ja-JP" altLang="en-US" dirty="0"/>
              <a:t>（クリック）質問することで（クリック）回答傾向を導き出し（クリック）おすすめの目的を決定します。</a:t>
            </a:r>
            <a:endParaRPr kumimoji="1" lang="en-US" altLang="ja-JP" dirty="0"/>
          </a:p>
          <a:p>
            <a:r>
              <a:rPr kumimoji="1" lang="ja-JP" altLang="en-US" dirty="0"/>
              <a:t>こちらが用意した質問からランダムに</a:t>
            </a:r>
            <a:r>
              <a:rPr kumimoji="1" lang="en-US" altLang="ja-JP" dirty="0"/>
              <a:t>10</a:t>
            </a:r>
            <a:r>
              <a:rPr kumimoji="1" lang="ja-JP" altLang="en-US" dirty="0"/>
              <a:t>問出題します</a:t>
            </a:r>
            <a:endParaRPr kumimoji="1" lang="en-US" altLang="ja-JP" dirty="0"/>
          </a:p>
          <a:p>
            <a:r>
              <a:rPr kumimoji="1" lang="ja-JP" altLang="en-US" dirty="0"/>
              <a:t>ユーザーにはその質問に答えていただき、回答から　クリック</a:t>
            </a:r>
            <a:endParaRPr kumimoji="1" lang="en-US" altLang="ja-JP" dirty="0"/>
          </a:p>
          <a:p>
            <a:r>
              <a:rPr kumimoji="1" lang="ja-JP" altLang="en-US" dirty="0"/>
              <a:t>傾向を導き、その傾向から　クリック</a:t>
            </a:r>
            <a:endParaRPr kumimoji="1" lang="en-US" altLang="ja-JP" dirty="0"/>
          </a:p>
          <a:p>
            <a:r>
              <a:rPr kumimoji="1" lang="ja-JP" altLang="en-US" dirty="0"/>
              <a:t>目的を決定します</a:t>
            </a:r>
            <a:endParaRPr kumimoji="1" lang="en-US" altLang="ja-JP" dirty="0"/>
          </a:p>
          <a:p>
            <a:r>
              <a:rPr kumimoji="1" lang="ja-JP" altLang="en-US" dirty="0"/>
              <a:t>メイン目的とサブ目的の話</a:t>
            </a:r>
            <a:endParaRPr kumimoji="1" lang="en-US" altLang="ja-JP" dirty="0"/>
          </a:p>
          <a:p>
            <a:r>
              <a:rPr kumimoji="1" lang="ja-JP" altLang="en-US" dirty="0"/>
              <a:t>次ページ</a:t>
            </a:r>
          </a:p>
        </p:txBody>
      </p:sp>
      <p:sp>
        <p:nvSpPr>
          <p:cNvPr id="4" name="スライド番号プレースホルダー 3"/>
          <p:cNvSpPr>
            <a:spLocks noGrp="1"/>
          </p:cNvSpPr>
          <p:nvPr>
            <p:ph type="sldNum" sz="quarter" idx="5"/>
          </p:nvPr>
        </p:nvSpPr>
        <p:spPr/>
        <p:txBody>
          <a:bodyPr/>
          <a:lstStyle/>
          <a:p>
            <a:fld id="{15694E08-FF8A-4746-859A-0069716B9453}" type="slidenum">
              <a:rPr kumimoji="1" lang="ja-JP" altLang="en-US" smtClean="0"/>
              <a:t>8</a:t>
            </a:fld>
            <a:endParaRPr kumimoji="1" lang="ja-JP" altLang="en-US"/>
          </a:p>
        </p:txBody>
      </p:sp>
    </p:spTree>
    <p:extLst>
      <p:ext uri="{BB962C8B-B14F-4D97-AF65-F5344CB8AC3E}">
        <p14:creationId xmlns:p14="http://schemas.microsoft.com/office/powerpoint/2010/main" val="2094205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行き先の設定は私たちの中でもっとも身近な地域である香川県にしました。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次</a:t>
            </a:r>
          </a:p>
        </p:txBody>
      </p:sp>
      <p:sp>
        <p:nvSpPr>
          <p:cNvPr id="4" name="スライド番号プレースホルダー 3"/>
          <p:cNvSpPr>
            <a:spLocks noGrp="1"/>
          </p:cNvSpPr>
          <p:nvPr>
            <p:ph type="sldNum" sz="quarter" idx="5"/>
          </p:nvPr>
        </p:nvSpPr>
        <p:spPr/>
        <p:txBody>
          <a:bodyPr/>
          <a:lstStyle/>
          <a:p>
            <a:fld id="{15694E08-FF8A-4746-859A-0069716B9453}" type="slidenum">
              <a:rPr kumimoji="1" lang="ja-JP" altLang="en-US" smtClean="0"/>
              <a:t>9</a:t>
            </a:fld>
            <a:endParaRPr kumimoji="1" lang="ja-JP" altLang="en-US"/>
          </a:p>
        </p:txBody>
      </p:sp>
    </p:spTree>
    <p:extLst>
      <p:ext uri="{BB962C8B-B14F-4D97-AF65-F5344CB8AC3E}">
        <p14:creationId xmlns:p14="http://schemas.microsoft.com/office/powerpoint/2010/main" val="23127854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356CE-1946-406D-BB16-014B2F85511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F149380-6D6E-4F34-92CF-323652AFBB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B42916B-2987-4520-8C7A-278BA6DFF368}"/>
              </a:ext>
            </a:extLst>
          </p:cNvPr>
          <p:cNvSpPr>
            <a:spLocks noGrp="1"/>
          </p:cNvSpPr>
          <p:nvPr>
            <p:ph type="dt" sz="half" idx="10"/>
          </p:nvPr>
        </p:nvSpPr>
        <p:spPr/>
        <p:txBody>
          <a:bodyPr/>
          <a:lstStyle/>
          <a:p>
            <a:fld id="{916B1723-E1ED-43E5-8C82-CB75CA3CDE6B}" type="datetimeFigureOut">
              <a:rPr kumimoji="1" lang="ja-JP" altLang="en-US" smtClean="0"/>
              <a:t>2020/1/17</a:t>
            </a:fld>
            <a:endParaRPr kumimoji="1" lang="ja-JP" altLang="en-US"/>
          </a:p>
        </p:txBody>
      </p:sp>
      <p:sp>
        <p:nvSpPr>
          <p:cNvPr id="5" name="フッター プレースホルダー 4">
            <a:extLst>
              <a:ext uri="{FF2B5EF4-FFF2-40B4-BE49-F238E27FC236}">
                <a16:creationId xmlns:a16="http://schemas.microsoft.com/office/drawing/2014/main" id="{CC10B919-2BB9-4658-B734-850860225E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21C4CD-8C9F-4A09-A9E6-3ADF3B006ACB}"/>
              </a:ext>
            </a:extLst>
          </p:cNvPr>
          <p:cNvSpPr>
            <a:spLocks noGrp="1"/>
          </p:cNvSpPr>
          <p:nvPr>
            <p:ph type="sldNum" sz="quarter" idx="12"/>
          </p:nvPr>
        </p:nvSpPr>
        <p:spPr/>
        <p:txBody>
          <a:bodyPr/>
          <a:lstStyle/>
          <a:p>
            <a:fld id="{0850C29D-C437-411C-B406-019D3D99BC92}" type="slidenum">
              <a:rPr kumimoji="1" lang="ja-JP" altLang="en-US" smtClean="0"/>
              <a:t>‹#›</a:t>
            </a:fld>
            <a:endParaRPr kumimoji="1" lang="ja-JP" altLang="en-US"/>
          </a:p>
        </p:txBody>
      </p:sp>
    </p:spTree>
    <p:extLst>
      <p:ext uri="{BB962C8B-B14F-4D97-AF65-F5344CB8AC3E}">
        <p14:creationId xmlns:p14="http://schemas.microsoft.com/office/powerpoint/2010/main" val="102569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11E2C4-725C-45D9-9706-CC633189E3B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EECA0E0-B828-4BD1-B50F-6A783445234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E651A6-4F20-4789-AE9F-2D4CD488CCE8}"/>
              </a:ext>
            </a:extLst>
          </p:cNvPr>
          <p:cNvSpPr>
            <a:spLocks noGrp="1"/>
          </p:cNvSpPr>
          <p:nvPr>
            <p:ph type="dt" sz="half" idx="10"/>
          </p:nvPr>
        </p:nvSpPr>
        <p:spPr/>
        <p:txBody>
          <a:bodyPr/>
          <a:lstStyle/>
          <a:p>
            <a:fld id="{916B1723-E1ED-43E5-8C82-CB75CA3CDE6B}" type="datetimeFigureOut">
              <a:rPr kumimoji="1" lang="ja-JP" altLang="en-US" smtClean="0"/>
              <a:t>2020/1/17</a:t>
            </a:fld>
            <a:endParaRPr kumimoji="1" lang="ja-JP" altLang="en-US"/>
          </a:p>
        </p:txBody>
      </p:sp>
      <p:sp>
        <p:nvSpPr>
          <p:cNvPr id="5" name="フッター プレースホルダー 4">
            <a:extLst>
              <a:ext uri="{FF2B5EF4-FFF2-40B4-BE49-F238E27FC236}">
                <a16:creationId xmlns:a16="http://schemas.microsoft.com/office/drawing/2014/main" id="{BAB995BC-01F6-4811-9956-8EA4DD95F0E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CA42EB-5D71-4950-BCAC-A06E9A220123}"/>
              </a:ext>
            </a:extLst>
          </p:cNvPr>
          <p:cNvSpPr>
            <a:spLocks noGrp="1"/>
          </p:cNvSpPr>
          <p:nvPr>
            <p:ph type="sldNum" sz="quarter" idx="12"/>
          </p:nvPr>
        </p:nvSpPr>
        <p:spPr/>
        <p:txBody>
          <a:bodyPr/>
          <a:lstStyle/>
          <a:p>
            <a:fld id="{0850C29D-C437-411C-B406-019D3D99BC92}" type="slidenum">
              <a:rPr kumimoji="1" lang="ja-JP" altLang="en-US" smtClean="0"/>
              <a:t>‹#›</a:t>
            </a:fld>
            <a:endParaRPr kumimoji="1" lang="ja-JP" altLang="en-US"/>
          </a:p>
        </p:txBody>
      </p:sp>
    </p:spTree>
    <p:extLst>
      <p:ext uri="{BB962C8B-B14F-4D97-AF65-F5344CB8AC3E}">
        <p14:creationId xmlns:p14="http://schemas.microsoft.com/office/powerpoint/2010/main" val="3368363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F5E2032-1F87-48FD-BC37-851850A5801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ABFF776-22F2-4B19-8BE1-A9855E357BE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1A2E531-CB8D-4CB2-9975-3123D7161610}"/>
              </a:ext>
            </a:extLst>
          </p:cNvPr>
          <p:cNvSpPr>
            <a:spLocks noGrp="1"/>
          </p:cNvSpPr>
          <p:nvPr>
            <p:ph type="dt" sz="half" idx="10"/>
          </p:nvPr>
        </p:nvSpPr>
        <p:spPr/>
        <p:txBody>
          <a:bodyPr/>
          <a:lstStyle/>
          <a:p>
            <a:fld id="{916B1723-E1ED-43E5-8C82-CB75CA3CDE6B}" type="datetimeFigureOut">
              <a:rPr kumimoji="1" lang="ja-JP" altLang="en-US" smtClean="0"/>
              <a:t>2020/1/17</a:t>
            </a:fld>
            <a:endParaRPr kumimoji="1" lang="ja-JP" altLang="en-US"/>
          </a:p>
        </p:txBody>
      </p:sp>
      <p:sp>
        <p:nvSpPr>
          <p:cNvPr id="5" name="フッター プレースホルダー 4">
            <a:extLst>
              <a:ext uri="{FF2B5EF4-FFF2-40B4-BE49-F238E27FC236}">
                <a16:creationId xmlns:a16="http://schemas.microsoft.com/office/drawing/2014/main" id="{AB4C74F4-C1A4-4564-AD1C-3CFA8C525C7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1C4EFFC-8DC6-4415-A5CF-B8E1994072C8}"/>
              </a:ext>
            </a:extLst>
          </p:cNvPr>
          <p:cNvSpPr>
            <a:spLocks noGrp="1"/>
          </p:cNvSpPr>
          <p:nvPr>
            <p:ph type="sldNum" sz="quarter" idx="12"/>
          </p:nvPr>
        </p:nvSpPr>
        <p:spPr/>
        <p:txBody>
          <a:bodyPr/>
          <a:lstStyle/>
          <a:p>
            <a:fld id="{0850C29D-C437-411C-B406-019D3D99BC92}" type="slidenum">
              <a:rPr kumimoji="1" lang="ja-JP" altLang="en-US" smtClean="0"/>
              <a:t>‹#›</a:t>
            </a:fld>
            <a:endParaRPr kumimoji="1" lang="ja-JP" altLang="en-US"/>
          </a:p>
        </p:txBody>
      </p:sp>
    </p:spTree>
    <p:extLst>
      <p:ext uri="{BB962C8B-B14F-4D97-AF65-F5344CB8AC3E}">
        <p14:creationId xmlns:p14="http://schemas.microsoft.com/office/powerpoint/2010/main" val="3961172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AB9544-865E-4774-AD55-3AC74CFF41EA}"/>
              </a:ext>
            </a:extLst>
          </p:cNvPr>
          <p:cNvSpPr>
            <a:spLocks noGrp="1"/>
          </p:cNvSpPr>
          <p:nvPr>
            <p:ph type="title"/>
          </p:nvPr>
        </p:nvSpPr>
        <p:spPr/>
        <p:txBody>
          <a:bodyPr/>
          <a:lstStyle>
            <a:lvl1pPr algn="ctr">
              <a:defRPr u="none"/>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176D83-ECA8-4B6A-8322-BC58BCB0E91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70A5D11-80E4-41A5-8540-CBFD9B7A5605}"/>
              </a:ext>
            </a:extLst>
          </p:cNvPr>
          <p:cNvSpPr>
            <a:spLocks noGrp="1"/>
          </p:cNvSpPr>
          <p:nvPr>
            <p:ph type="dt" sz="half" idx="10"/>
          </p:nvPr>
        </p:nvSpPr>
        <p:spPr/>
        <p:txBody>
          <a:bodyPr/>
          <a:lstStyle/>
          <a:p>
            <a:fld id="{916B1723-E1ED-43E5-8C82-CB75CA3CDE6B}" type="datetimeFigureOut">
              <a:rPr kumimoji="1" lang="ja-JP" altLang="en-US" smtClean="0"/>
              <a:t>2020/1/17</a:t>
            </a:fld>
            <a:endParaRPr kumimoji="1" lang="ja-JP" altLang="en-US"/>
          </a:p>
        </p:txBody>
      </p:sp>
      <p:sp>
        <p:nvSpPr>
          <p:cNvPr id="5" name="フッター プレースホルダー 4">
            <a:extLst>
              <a:ext uri="{FF2B5EF4-FFF2-40B4-BE49-F238E27FC236}">
                <a16:creationId xmlns:a16="http://schemas.microsoft.com/office/drawing/2014/main" id="{51078616-8852-444C-92CD-BDCC5A97973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53AE28-12AB-440C-A91B-35F835B78203}"/>
              </a:ext>
            </a:extLst>
          </p:cNvPr>
          <p:cNvSpPr>
            <a:spLocks noGrp="1"/>
          </p:cNvSpPr>
          <p:nvPr>
            <p:ph type="sldNum" sz="quarter" idx="12"/>
          </p:nvPr>
        </p:nvSpPr>
        <p:spPr/>
        <p:txBody>
          <a:bodyPr/>
          <a:lstStyle/>
          <a:p>
            <a:fld id="{0850C29D-C437-411C-B406-019D3D99BC92}" type="slidenum">
              <a:rPr kumimoji="1" lang="ja-JP" altLang="en-US" smtClean="0"/>
              <a:t>‹#›</a:t>
            </a:fld>
            <a:endParaRPr kumimoji="1" lang="ja-JP" altLang="en-US"/>
          </a:p>
        </p:txBody>
      </p:sp>
    </p:spTree>
    <p:extLst>
      <p:ext uri="{BB962C8B-B14F-4D97-AF65-F5344CB8AC3E}">
        <p14:creationId xmlns:p14="http://schemas.microsoft.com/office/powerpoint/2010/main" val="119102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938FA4-F56A-4752-9966-3B3370EFFA3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31DE513-F74C-4E7A-8906-C27F7CB7F9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AC0A968-35AA-4C5D-A029-961264E0C561}"/>
              </a:ext>
            </a:extLst>
          </p:cNvPr>
          <p:cNvSpPr>
            <a:spLocks noGrp="1"/>
          </p:cNvSpPr>
          <p:nvPr>
            <p:ph type="dt" sz="half" idx="10"/>
          </p:nvPr>
        </p:nvSpPr>
        <p:spPr/>
        <p:txBody>
          <a:bodyPr/>
          <a:lstStyle/>
          <a:p>
            <a:fld id="{916B1723-E1ED-43E5-8C82-CB75CA3CDE6B}" type="datetimeFigureOut">
              <a:rPr kumimoji="1" lang="ja-JP" altLang="en-US" smtClean="0"/>
              <a:t>2020/1/17</a:t>
            </a:fld>
            <a:endParaRPr kumimoji="1" lang="ja-JP" altLang="en-US"/>
          </a:p>
        </p:txBody>
      </p:sp>
      <p:sp>
        <p:nvSpPr>
          <p:cNvPr id="5" name="フッター プレースホルダー 4">
            <a:extLst>
              <a:ext uri="{FF2B5EF4-FFF2-40B4-BE49-F238E27FC236}">
                <a16:creationId xmlns:a16="http://schemas.microsoft.com/office/drawing/2014/main" id="{7A50B079-E7E6-4407-BF30-73F2326F8AD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084F879-38E9-4962-8079-318A9C6AF9D1}"/>
              </a:ext>
            </a:extLst>
          </p:cNvPr>
          <p:cNvSpPr>
            <a:spLocks noGrp="1"/>
          </p:cNvSpPr>
          <p:nvPr>
            <p:ph type="sldNum" sz="quarter" idx="12"/>
          </p:nvPr>
        </p:nvSpPr>
        <p:spPr/>
        <p:txBody>
          <a:bodyPr/>
          <a:lstStyle/>
          <a:p>
            <a:fld id="{0850C29D-C437-411C-B406-019D3D99BC92}" type="slidenum">
              <a:rPr kumimoji="1" lang="ja-JP" altLang="en-US" smtClean="0"/>
              <a:t>‹#›</a:t>
            </a:fld>
            <a:endParaRPr kumimoji="1" lang="ja-JP" altLang="en-US"/>
          </a:p>
        </p:txBody>
      </p:sp>
    </p:spTree>
    <p:extLst>
      <p:ext uri="{BB962C8B-B14F-4D97-AF65-F5344CB8AC3E}">
        <p14:creationId xmlns:p14="http://schemas.microsoft.com/office/powerpoint/2010/main" val="1202756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1BF0E7-736C-4FE2-8971-D758DB52CA0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790A70E-3808-4A12-858B-93B65B2205F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7FC7029-8F6D-4554-9F49-F3E643CA8FD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0D5C829-9822-46D2-A1DF-FC713BA2DC84}"/>
              </a:ext>
            </a:extLst>
          </p:cNvPr>
          <p:cNvSpPr>
            <a:spLocks noGrp="1"/>
          </p:cNvSpPr>
          <p:nvPr>
            <p:ph type="dt" sz="half" idx="10"/>
          </p:nvPr>
        </p:nvSpPr>
        <p:spPr/>
        <p:txBody>
          <a:bodyPr/>
          <a:lstStyle/>
          <a:p>
            <a:fld id="{916B1723-E1ED-43E5-8C82-CB75CA3CDE6B}" type="datetimeFigureOut">
              <a:rPr kumimoji="1" lang="ja-JP" altLang="en-US" smtClean="0"/>
              <a:t>2020/1/17</a:t>
            </a:fld>
            <a:endParaRPr kumimoji="1" lang="ja-JP" altLang="en-US"/>
          </a:p>
        </p:txBody>
      </p:sp>
      <p:sp>
        <p:nvSpPr>
          <p:cNvPr id="6" name="フッター プレースホルダー 5">
            <a:extLst>
              <a:ext uri="{FF2B5EF4-FFF2-40B4-BE49-F238E27FC236}">
                <a16:creationId xmlns:a16="http://schemas.microsoft.com/office/drawing/2014/main" id="{9A545CE3-49D6-4599-A0CA-A16BC2AEF3D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9CE3A4B-8A9C-451B-B018-5B7DF77E2D94}"/>
              </a:ext>
            </a:extLst>
          </p:cNvPr>
          <p:cNvSpPr>
            <a:spLocks noGrp="1"/>
          </p:cNvSpPr>
          <p:nvPr>
            <p:ph type="sldNum" sz="quarter" idx="12"/>
          </p:nvPr>
        </p:nvSpPr>
        <p:spPr/>
        <p:txBody>
          <a:bodyPr/>
          <a:lstStyle/>
          <a:p>
            <a:fld id="{0850C29D-C437-411C-B406-019D3D99BC92}" type="slidenum">
              <a:rPr kumimoji="1" lang="ja-JP" altLang="en-US" smtClean="0"/>
              <a:t>‹#›</a:t>
            </a:fld>
            <a:endParaRPr kumimoji="1" lang="ja-JP" altLang="en-US"/>
          </a:p>
        </p:txBody>
      </p:sp>
    </p:spTree>
    <p:extLst>
      <p:ext uri="{BB962C8B-B14F-4D97-AF65-F5344CB8AC3E}">
        <p14:creationId xmlns:p14="http://schemas.microsoft.com/office/powerpoint/2010/main" val="146535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456DF1-8AED-4FA5-8AA7-9096D813897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6ACAEE6-C967-44FD-BD7E-07E7B969BB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40C23CC-BDE3-4056-B8BA-4A6D7120F11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A771882-223B-4403-9757-AC21562214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A6DB683-E424-493B-9BD7-39301FEE51E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F7E8452-BD9B-4B78-91DA-5A927E5BCD18}"/>
              </a:ext>
            </a:extLst>
          </p:cNvPr>
          <p:cNvSpPr>
            <a:spLocks noGrp="1"/>
          </p:cNvSpPr>
          <p:nvPr>
            <p:ph type="dt" sz="half" idx="10"/>
          </p:nvPr>
        </p:nvSpPr>
        <p:spPr/>
        <p:txBody>
          <a:bodyPr/>
          <a:lstStyle/>
          <a:p>
            <a:fld id="{916B1723-E1ED-43E5-8C82-CB75CA3CDE6B}" type="datetimeFigureOut">
              <a:rPr kumimoji="1" lang="ja-JP" altLang="en-US" smtClean="0"/>
              <a:t>2020/1/17</a:t>
            </a:fld>
            <a:endParaRPr kumimoji="1" lang="ja-JP" altLang="en-US"/>
          </a:p>
        </p:txBody>
      </p:sp>
      <p:sp>
        <p:nvSpPr>
          <p:cNvPr id="8" name="フッター プレースホルダー 7">
            <a:extLst>
              <a:ext uri="{FF2B5EF4-FFF2-40B4-BE49-F238E27FC236}">
                <a16:creationId xmlns:a16="http://schemas.microsoft.com/office/drawing/2014/main" id="{DC026B8C-EBFF-4315-8F24-70CF2F5D297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F84A6DF-918F-487E-9613-DB50AF5CA287}"/>
              </a:ext>
            </a:extLst>
          </p:cNvPr>
          <p:cNvSpPr>
            <a:spLocks noGrp="1"/>
          </p:cNvSpPr>
          <p:nvPr>
            <p:ph type="sldNum" sz="quarter" idx="12"/>
          </p:nvPr>
        </p:nvSpPr>
        <p:spPr/>
        <p:txBody>
          <a:bodyPr/>
          <a:lstStyle/>
          <a:p>
            <a:fld id="{0850C29D-C437-411C-B406-019D3D99BC92}" type="slidenum">
              <a:rPr kumimoji="1" lang="ja-JP" altLang="en-US" smtClean="0"/>
              <a:t>‹#›</a:t>
            </a:fld>
            <a:endParaRPr kumimoji="1" lang="ja-JP" altLang="en-US"/>
          </a:p>
        </p:txBody>
      </p:sp>
    </p:spTree>
    <p:extLst>
      <p:ext uri="{BB962C8B-B14F-4D97-AF65-F5344CB8AC3E}">
        <p14:creationId xmlns:p14="http://schemas.microsoft.com/office/powerpoint/2010/main" val="1047447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F4C38A-59DC-40EB-A674-6E3D4618C70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043B39C-DD0F-4ED4-A1C6-421D883E9712}"/>
              </a:ext>
            </a:extLst>
          </p:cNvPr>
          <p:cNvSpPr>
            <a:spLocks noGrp="1"/>
          </p:cNvSpPr>
          <p:nvPr>
            <p:ph type="dt" sz="half" idx="10"/>
          </p:nvPr>
        </p:nvSpPr>
        <p:spPr/>
        <p:txBody>
          <a:bodyPr/>
          <a:lstStyle/>
          <a:p>
            <a:fld id="{916B1723-E1ED-43E5-8C82-CB75CA3CDE6B}" type="datetimeFigureOut">
              <a:rPr kumimoji="1" lang="ja-JP" altLang="en-US" smtClean="0"/>
              <a:t>2020/1/17</a:t>
            </a:fld>
            <a:endParaRPr kumimoji="1" lang="ja-JP" altLang="en-US"/>
          </a:p>
        </p:txBody>
      </p:sp>
      <p:sp>
        <p:nvSpPr>
          <p:cNvPr id="4" name="フッター プレースホルダー 3">
            <a:extLst>
              <a:ext uri="{FF2B5EF4-FFF2-40B4-BE49-F238E27FC236}">
                <a16:creationId xmlns:a16="http://schemas.microsoft.com/office/drawing/2014/main" id="{D71AC76D-3661-4918-A012-F2E9F217249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A2A23D3-0E1E-41D9-97B2-3EA21A3B1DCB}"/>
              </a:ext>
            </a:extLst>
          </p:cNvPr>
          <p:cNvSpPr>
            <a:spLocks noGrp="1"/>
          </p:cNvSpPr>
          <p:nvPr>
            <p:ph type="sldNum" sz="quarter" idx="12"/>
          </p:nvPr>
        </p:nvSpPr>
        <p:spPr/>
        <p:txBody>
          <a:bodyPr/>
          <a:lstStyle/>
          <a:p>
            <a:fld id="{0850C29D-C437-411C-B406-019D3D99BC92}" type="slidenum">
              <a:rPr kumimoji="1" lang="ja-JP" altLang="en-US" smtClean="0"/>
              <a:t>‹#›</a:t>
            </a:fld>
            <a:endParaRPr kumimoji="1" lang="ja-JP" altLang="en-US"/>
          </a:p>
        </p:txBody>
      </p:sp>
    </p:spTree>
    <p:extLst>
      <p:ext uri="{BB962C8B-B14F-4D97-AF65-F5344CB8AC3E}">
        <p14:creationId xmlns:p14="http://schemas.microsoft.com/office/powerpoint/2010/main" val="347006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D33565A-4684-4F30-9DE4-A325520B2857}"/>
              </a:ext>
            </a:extLst>
          </p:cNvPr>
          <p:cNvSpPr>
            <a:spLocks noGrp="1"/>
          </p:cNvSpPr>
          <p:nvPr>
            <p:ph type="dt" sz="half" idx="10"/>
          </p:nvPr>
        </p:nvSpPr>
        <p:spPr/>
        <p:txBody>
          <a:bodyPr/>
          <a:lstStyle/>
          <a:p>
            <a:fld id="{916B1723-E1ED-43E5-8C82-CB75CA3CDE6B}" type="datetimeFigureOut">
              <a:rPr kumimoji="1" lang="ja-JP" altLang="en-US" smtClean="0"/>
              <a:t>2020/1/17</a:t>
            </a:fld>
            <a:endParaRPr kumimoji="1" lang="ja-JP" altLang="en-US"/>
          </a:p>
        </p:txBody>
      </p:sp>
      <p:sp>
        <p:nvSpPr>
          <p:cNvPr id="3" name="フッター プレースホルダー 2">
            <a:extLst>
              <a:ext uri="{FF2B5EF4-FFF2-40B4-BE49-F238E27FC236}">
                <a16:creationId xmlns:a16="http://schemas.microsoft.com/office/drawing/2014/main" id="{05852041-A4D2-43CA-8075-3AA666C70EA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E5CAD25-7B58-470A-9A74-66636FB150EA}"/>
              </a:ext>
            </a:extLst>
          </p:cNvPr>
          <p:cNvSpPr>
            <a:spLocks noGrp="1"/>
          </p:cNvSpPr>
          <p:nvPr>
            <p:ph type="sldNum" sz="quarter" idx="12"/>
          </p:nvPr>
        </p:nvSpPr>
        <p:spPr/>
        <p:txBody>
          <a:bodyPr/>
          <a:lstStyle/>
          <a:p>
            <a:fld id="{0850C29D-C437-411C-B406-019D3D99BC92}" type="slidenum">
              <a:rPr kumimoji="1" lang="ja-JP" altLang="en-US" smtClean="0"/>
              <a:t>‹#›</a:t>
            </a:fld>
            <a:endParaRPr kumimoji="1" lang="ja-JP" altLang="en-US"/>
          </a:p>
        </p:txBody>
      </p:sp>
    </p:spTree>
    <p:extLst>
      <p:ext uri="{BB962C8B-B14F-4D97-AF65-F5344CB8AC3E}">
        <p14:creationId xmlns:p14="http://schemas.microsoft.com/office/powerpoint/2010/main" val="2153664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717398-5E40-4010-B43E-8070B86E810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335EB7-B925-400A-AAAA-9E51646B4A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78B9726-2D81-4110-8A86-3E6653051E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2389A10-E7A3-4D8D-A9C0-249B351441DF}"/>
              </a:ext>
            </a:extLst>
          </p:cNvPr>
          <p:cNvSpPr>
            <a:spLocks noGrp="1"/>
          </p:cNvSpPr>
          <p:nvPr>
            <p:ph type="dt" sz="half" idx="10"/>
          </p:nvPr>
        </p:nvSpPr>
        <p:spPr/>
        <p:txBody>
          <a:bodyPr/>
          <a:lstStyle/>
          <a:p>
            <a:fld id="{916B1723-E1ED-43E5-8C82-CB75CA3CDE6B}" type="datetimeFigureOut">
              <a:rPr kumimoji="1" lang="ja-JP" altLang="en-US" smtClean="0"/>
              <a:t>2020/1/17</a:t>
            </a:fld>
            <a:endParaRPr kumimoji="1" lang="ja-JP" altLang="en-US"/>
          </a:p>
        </p:txBody>
      </p:sp>
      <p:sp>
        <p:nvSpPr>
          <p:cNvPr id="6" name="フッター プレースホルダー 5">
            <a:extLst>
              <a:ext uri="{FF2B5EF4-FFF2-40B4-BE49-F238E27FC236}">
                <a16:creationId xmlns:a16="http://schemas.microsoft.com/office/drawing/2014/main" id="{AE186913-5EF4-4CE4-AFD8-94A3BB43D05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4CF3F61-9726-40D9-8CE6-60C395533134}"/>
              </a:ext>
            </a:extLst>
          </p:cNvPr>
          <p:cNvSpPr>
            <a:spLocks noGrp="1"/>
          </p:cNvSpPr>
          <p:nvPr>
            <p:ph type="sldNum" sz="quarter" idx="12"/>
          </p:nvPr>
        </p:nvSpPr>
        <p:spPr/>
        <p:txBody>
          <a:bodyPr/>
          <a:lstStyle/>
          <a:p>
            <a:fld id="{0850C29D-C437-411C-B406-019D3D99BC92}" type="slidenum">
              <a:rPr kumimoji="1" lang="ja-JP" altLang="en-US" smtClean="0"/>
              <a:t>‹#›</a:t>
            </a:fld>
            <a:endParaRPr kumimoji="1" lang="ja-JP" altLang="en-US"/>
          </a:p>
        </p:txBody>
      </p:sp>
    </p:spTree>
    <p:extLst>
      <p:ext uri="{BB962C8B-B14F-4D97-AF65-F5344CB8AC3E}">
        <p14:creationId xmlns:p14="http://schemas.microsoft.com/office/powerpoint/2010/main" val="1402480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1F644A-39F1-48E6-88DC-519E12FFD26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BD91A19-39C6-4C46-9836-472D803A0A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4DBB8C2-EACB-424B-AE2B-D5FD11BFDB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B3620B9-CB4E-4946-B361-7A0AF639FC91}"/>
              </a:ext>
            </a:extLst>
          </p:cNvPr>
          <p:cNvSpPr>
            <a:spLocks noGrp="1"/>
          </p:cNvSpPr>
          <p:nvPr>
            <p:ph type="dt" sz="half" idx="10"/>
          </p:nvPr>
        </p:nvSpPr>
        <p:spPr/>
        <p:txBody>
          <a:bodyPr/>
          <a:lstStyle/>
          <a:p>
            <a:fld id="{916B1723-E1ED-43E5-8C82-CB75CA3CDE6B}" type="datetimeFigureOut">
              <a:rPr kumimoji="1" lang="ja-JP" altLang="en-US" smtClean="0"/>
              <a:t>2020/1/17</a:t>
            </a:fld>
            <a:endParaRPr kumimoji="1" lang="ja-JP" altLang="en-US"/>
          </a:p>
        </p:txBody>
      </p:sp>
      <p:sp>
        <p:nvSpPr>
          <p:cNvPr id="6" name="フッター プレースホルダー 5">
            <a:extLst>
              <a:ext uri="{FF2B5EF4-FFF2-40B4-BE49-F238E27FC236}">
                <a16:creationId xmlns:a16="http://schemas.microsoft.com/office/drawing/2014/main" id="{181F2A21-3ED5-45E1-AC60-06CE6BC6A73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EA174E9-3780-40B3-80EE-E23B55A5F005}"/>
              </a:ext>
            </a:extLst>
          </p:cNvPr>
          <p:cNvSpPr>
            <a:spLocks noGrp="1"/>
          </p:cNvSpPr>
          <p:nvPr>
            <p:ph type="sldNum" sz="quarter" idx="12"/>
          </p:nvPr>
        </p:nvSpPr>
        <p:spPr/>
        <p:txBody>
          <a:bodyPr/>
          <a:lstStyle/>
          <a:p>
            <a:fld id="{0850C29D-C437-411C-B406-019D3D99BC92}" type="slidenum">
              <a:rPr kumimoji="1" lang="ja-JP" altLang="en-US" smtClean="0"/>
              <a:t>‹#›</a:t>
            </a:fld>
            <a:endParaRPr kumimoji="1" lang="ja-JP" altLang="en-US"/>
          </a:p>
        </p:txBody>
      </p:sp>
    </p:spTree>
    <p:extLst>
      <p:ext uri="{BB962C8B-B14F-4D97-AF65-F5344CB8AC3E}">
        <p14:creationId xmlns:p14="http://schemas.microsoft.com/office/powerpoint/2010/main" val="3826867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C01E304-DC19-4CDB-A2AA-B68D1FE05A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CE489BC8-2419-45CC-9C15-905B1F03AE65}"/>
              </a:ext>
            </a:extLst>
          </p:cNvPr>
          <p:cNvSpPr>
            <a:spLocks noGrp="1"/>
          </p:cNvSpPr>
          <p:nvPr>
            <p:ph type="body" idx="1"/>
          </p:nvPr>
        </p:nvSpPr>
        <p:spPr>
          <a:xfrm>
            <a:off x="838200" y="1825625"/>
            <a:ext cx="10515600" cy="4351338"/>
          </a:xfrm>
          <a:prstGeom prst="rect">
            <a:avLst/>
          </a:prstGeom>
          <a:noFill/>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F50FA3BA-EF58-43E9-A1F9-973B39EEAD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1723-E1ED-43E5-8C82-CB75CA3CDE6B}" type="datetimeFigureOut">
              <a:rPr kumimoji="1" lang="ja-JP" altLang="en-US" smtClean="0"/>
              <a:t>2020/1/17</a:t>
            </a:fld>
            <a:endParaRPr kumimoji="1" lang="ja-JP" altLang="en-US"/>
          </a:p>
        </p:txBody>
      </p:sp>
      <p:sp>
        <p:nvSpPr>
          <p:cNvPr id="5" name="フッター プレースホルダー 4">
            <a:extLst>
              <a:ext uri="{FF2B5EF4-FFF2-40B4-BE49-F238E27FC236}">
                <a16:creationId xmlns:a16="http://schemas.microsoft.com/office/drawing/2014/main" id="{D8F67546-9D07-4359-93B5-7B0EE0FF70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E9E1313-8AFC-4A24-B7AD-77B1A6391C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50C29D-C437-411C-B406-019D3D99BC92}" type="slidenum">
              <a:rPr kumimoji="1" lang="ja-JP" altLang="en-US" smtClean="0"/>
              <a:t>‹#›</a:t>
            </a:fld>
            <a:endParaRPr kumimoji="1" lang="ja-JP" altLang="en-US"/>
          </a:p>
        </p:txBody>
      </p:sp>
    </p:spTree>
    <p:extLst>
      <p:ext uri="{BB962C8B-B14F-4D97-AF65-F5344CB8AC3E}">
        <p14:creationId xmlns:p14="http://schemas.microsoft.com/office/powerpoint/2010/main" val="91309080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ＭＳ ゴシック" panose="020B0609070205080204" pitchFamily="49" charset="-128"/>
          <a:ea typeface="ＭＳ ゴシック" panose="020B0609070205080204" pitchFamily="49"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ＭＳ 明朝" panose="02020609040205080304" pitchFamily="17" charset="-128"/>
          <a:ea typeface="ＭＳ 明朝" panose="02020609040205080304" pitchFamily="17"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ＭＳ 明朝" panose="02020609040205080304" pitchFamily="17" charset="-128"/>
          <a:ea typeface="ＭＳ 明朝" panose="02020609040205080304" pitchFamily="17"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ＭＳ 明朝" panose="02020609040205080304" pitchFamily="17" charset="-128"/>
          <a:ea typeface="ＭＳ 明朝" panose="02020609040205080304" pitchFamily="17"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ＭＳ 明朝" panose="02020609040205080304" pitchFamily="17" charset="-128"/>
          <a:ea typeface="ＭＳ 明朝" panose="02020609040205080304" pitchFamily="17"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11.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食品, 挿絵 が含まれている画像&#10;&#10;自動的に生成された説明">
            <a:extLst>
              <a:ext uri="{FF2B5EF4-FFF2-40B4-BE49-F238E27FC236}">
                <a16:creationId xmlns:a16="http://schemas.microsoft.com/office/drawing/2014/main" id="{EF9E0141-EABF-4953-8CB8-74A160CB8C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386195"/>
            <a:ext cx="9144000" cy="2085609"/>
          </a:xfrm>
          <a:prstGeom prst="rect">
            <a:avLst/>
          </a:prstGeom>
        </p:spPr>
      </p:pic>
      <p:sp>
        <p:nvSpPr>
          <p:cNvPr id="3" name="字幕 2">
            <a:extLst>
              <a:ext uri="{FF2B5EF4-FFF2-40B4-BE49-F238E27FC236}">
                <a16:creationId xmlns:a16="http://schemas.microsoft.com/office/drawing/2014/main" id="{19DA366F-3AE2-4283-A301-D77DB4165E40}"/>
              </a:ext>
            </a:extLst>
          </p:cNvPr>
          <p:cNvSpPr>
            <a:spLocks noGrp="1"/>
          </p:cNvSpPr>
          <p:nvPr>
            <p:ph type="subTitle" idx="1"/>
          </p:nvPr>
        </p:nvSpPr>
        <p:spPr>
          <a:xfrm>
            <a:off x="6278881" y="4364504"/>
            <a:ext cx="5593080" cy="2155519"/>
          </a:xfrm>
        </p:spPr>
        <p:txBody>
          <a:bodyPr anchor="b">
            <a:normAutofit/>
          </a:bodyPr>
          <a:lstStyle/>
          <a:p>
            <a:pPr algn="l"/>
            <a:r>
              <a:rPr lang="en-US" altLang="ja-JP" sz="2800" b="1" dirty="0"/>
              <a:t> </a:t>
            </a:r>
            <a:r>
              <a:rPr lang="ja-JP" altLang="ja-JP" sz="2800" b="1" dirty="0"/>
              <a:t>チ</a:t>
            </a:r>
            <a:r>
              <a:rPr lang="en-US" altLang="ja-JP" sz="2800" b="1" dirty="0"/>
              <a:t> </a:t>
            </a:r>
            <a:r>
              <a:rPr lang="ja-JP" altLang="ja-JP" sz="2800" b="1" dirty="0" err="1"/>
              <a:t>ー</a:t>
            </a:r>
            <a:r>
              <a:rPr lang="en-US" altLang="ja-JP" sz="2800" b="1" dirty="0"/>
              <a:t> </a:t>
            </a:r>
            <a:r>
              <a:rPr lang="ja-JP" altLang="ja-JP" sz="2800" b="1" dirty="0"/>
              <a:t>ム</a:t>
            </a:r>
            <a:r>
              <a:rPr lang="en-US" altLang="ja-JP" sz="2800" b="1" dirty="0"/>
              <a:t> </a:t>
            </a:r>
            <a:r>
              <a:rPr lang="ja-JP" altLang="en-US" sz="2800" b="1" dirty="0"/>
              <a:t>  ：</a:t>
            </a:r>
            <a:r>
              <a:rPr lang="ja-JP" altLang="ja-JP" sz="2800" b="1" dirty="0"/>
              <a:t>トラベラーズ</a:t>
            </a:r>
            <a:endParaRPr lang="en-US" altLang="ja-JP" sz="2800" b="1" dirty="0"/>
          </a:p>
          <a:p>
            <a:pPr algn="l"/>
            <a:r>
              <a:rPr lang="ja-JP" altLang="ja-JP" sz="2800" b="1" dirty="0"/>
              <a:t>リ</a:t>
            </a:r>
            <a:r>
              <a:rPr lang="en-US" altLang="ja-JP" sz="2800" b="1" dirty="0"/>
              <a:t> </a:t>
            </a:r>
            <a:r>
              <a:rPr lang="ja-JP" altLang="ja-JP" sz="2800" b="1" dirty="0" err="1"/>
              <a:t>ー</a:t>
            </a:r>
            <a:r>
              <a:rPr lang="en-US" altLang="ja-JP" sz="2800" b="1" dirty="0"/>
              <a:t> </a:t>
            </a:r>
            <a:r>
              <a:rPr lang="ja-JP" altLang="ja-JP" sz="2800" b="1" dirty="0"/>
              <a:t>ダ</a:t>
            </a:r>
            <a:r>
              <a:rPr lang="en-US" altLang="ja-JP" sz="2800" b="1" dirty="0"/>
              <a:t> </a:t>
            </a:r>
            <a:r>
              <a:rPr lang="ja-JP" altLang="ja-JP" sz="2800" b="1" dirty="0" err="1"/>
              <a:t>ー</a:t>
            </a:r>
            <a:r>
              <a:rPr lang="en-US" altLang="ja-JP" sz="2800" b="1" dirty="0"/>
              <a:t> </a:t>
            </a:r>
            <a:r>
              <a:rPr lang="ja-JP" altLang="ja-JP" sz="2800" b="1" dirty="0"/>
              <a:t>：濱元</a:t>
            </a:r>
            <a:endParaRPr lang="en-US" altLang="ja-JP" sz="2800" b="1" dirty="0"/>
          </a:p>
          <a:p>
            <a:pPr algn="l"/>
            <a:r>
              <a:rPr lang="ja-JP" altLang="ja-JP" sz="2800" b="1" dirty="0"/>
              <a:t>サブリーダー：福田</a:t>
            </a:r>
          </a:p>
          <a:p>
            <a:pPr algn="l"/>
            <a:r>
              <a:rPr lang="ja-JP" altLang="ja-JP" sz="2800" b="1" dirty="0"/>
              <a:t>メ</a:t>
            </a:r>
            <a:r>
              <a:rPr lang="en-US" altLang="ja-JP" sz="2800" b="1" dirty="0"/>
              <a:t> </a:t>
            </a:r>
            <a:r>
              <a:rPr lang="ja-JP" altLang="ja-JP" sz="2800" b="1" dirty="0"/>
              <a:t>ン</a:t>
            </a:r>
            <a:r>
              <a:rPr lang="en-US" altLang="ja-JP" sz="2800" b="1" dirty="0"/>
              <a:t> </a:t>
            </a:r>
            <a:r>
              <a:rPr lang="ja-JP" altLang="ja-JP" sz="2800" b="1" dirty="0"/>
              <a:t>バ</a:t>
            </a:r>
            <a:r>
              <a:rPr lang="en-US" altLang="ja-JP" sz="2800" b="1" dirty="0"/>
              <a:t> </a:t>
            </a:r>
            <a:r>
              <a:rPr lang="ja-JP" altLang="ja-JP" sz="2800" b="1" dirty="0" err="1"/>
              <a:t>ー</a:t>
            </a:r>
            <a:r>
              <a:rPr lang="en-US" altLang="ja-JP" sz="2800" b="1" dirty="0"/>
              <a:t> </a:t>
            </a:r>
            <a:r>
              <a:rPr lang="ja-JP" altLang="ja-JP" sz="2800" b="1" dirty="0"/>
              <a:t>：山本　新川　桒原</a:t>
            </a:r>
          </a:p>
        </p:txBody>
      </p:sp>
      <p:sp>
        <p:nvSpPr>
          <p:cNvPr id="4" name="正方形/長方形 3">
            <a:extLst>
              <a:ext uri="{FF2B5EF4-FFF2-40B4-BE49-F238E27FC236}">
                <a16:creationId xmlns:a16="http://schemas.microsoft.com/office/drawing/2014/main" id="{9A8BE216-1A8A-43A0-B115-337ABC47EEB5}"/>
              </a:ext>
            </a:extLst>
          </p:cNvPr>
          <p:cNvSpPr/>
          <p:nvPr/>
        </p:nvSpPr>
        <p:spPr>
          <a:xfrm>
            <a:off x="579611" y="1362786"/>
            <a:ext cx="10088389" cy="11307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dirty="0">
                <a:solidFill>
                  <a:schemeClr val="tx1"/>
                </a:solidFill>
              </a:rPr>
              <a:t>旅行</a:t>
            </a:r>
            <a:r>
              <a:rPr lang="ja-JP" altLang="en-US" sz="4800" b="1" dirty="0">
                <a:solidFill>
                  <a:schemeClr val="tx1"/>
                </a:solidFill>
              </a:rPr>
              <a:t>計画作成</a:t>
            </a:r>
            <a:r>
              <a:rPr lang="ja-JP" altLang="en-US" sz="4800" b="1" dirty="0">
                <a:solidFill>
                  <a:schemeClr val="tx1"/>
                </a:solidFill>
                <a:latin typeface="ＭＳ ゴシック" panose="020B0609070205080204" pitchFamily="49" charset="-128"/>
                <a:ea typeface="ＭＳ ゴシック" panose="020B0609070205080204" pitchFamily="49" charset="-128"/>
              </a:rPr>
              <a:t>スマートフォン</a:t>
            </a:r>
            <a:r>
              <a:rPr kumimoji="1" lang="ja-JP" altLang="en-US" sz="4800" b="1" dirty="0">
                <a:solidFill>
                  <a:schemeClr val="tx1"/>
                </a:solidFill>
                <a:latin typeface="ＭＳ ゴシック" panose="020B0609070205080204" pitchFamily="49" charset="-128"/>
                <a:ea typeface="ＭＳ ゴシック" panose="020B0609070205080204" pitchFamily="49" charset="-128"/>
              </a:rPr>
              <a:t>アプリ</a:t>
            </a:r>
          </a:p>
        </p:txBody>
      </p:sp>
    </p:spTree>
    <p:extLst>
      <p:ext uri="{BB962C8B-B14F-4D97-AF65-F5344CB8AC3E}">
        <p14:creationId xmlns:p14="http://schemas.microsoft.com/office/powerpoint/2010/main" val="773613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DEE23F-20CB-4AD1-A60A-2A6696BAC989}"/>
              </a:ext>
            </a:extLst>
          </p:cNvPr>
          <p:cNvSpPr>
            <a:spLocks noGrp="1"/>
          </p:cNvSpPr>
          <p:nvPr>
            <p:ph type="title"/>
          </p:nvPr>
        </p:nvSpPr>
        <p:spPr/>
        <p:txBody>
          <a:bodyPr>
            <a:normAutofit/>
          </a:bodyPr>
          <a:lstStyle/>
          <a:p>
            <a:r>
              <a:rPr kumimoji="1" lang="ja-JP" altLang="en-US" sz="6000" b="1" dirty="0"/>
              <a:t>旅行プラン自動生成</a:t>
            </a:r>
          </a:p>
        </p:txBody>
      </p:sp>
      <p:sp>
        <p:nvSpPr>
          <p:cNvPr id="3" name="楕円 2">
            <a:extLst>
              <a:ext uri="{FF2B5EF4-FFF2-40B4-BE49-F238E27FC236}">
                <a16:creationId xmlns:a16="http://schemas.microsoft.com/office/drawing/2014/main" id="{22DA36D9-E8C9-4FE5-BA90-17748143F147}"/>
              </a:ext>
            </a:extLst>
          </p:cNvPr>
          <p:cNvSpPr/>
          <p:nvPr/>
        </p:nvSpPr>
        <p:spPr>
          <a:xfrm>
            <a:off x="1189158" y="1690688"/>
            <a:ext cx="2814452" cy="1579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a:t>出発地</a:t>
            </a:r>
          </a:p>
        </p:txBody>
      </p:sp>
      <p:sp>
        <p:nvSpPr>
          <p:cNvPr id="11" name="楕円 10">
            <a:extLst>
              <a:ext uri="{FF2B5EF4-FFF2-40B4-BE49-F238E27FC236}">
                <a16:creationId xmlns:a16="http://schemas.microsoft.com/office/drawing/2014/main" id="{F9D54929-53A8-422F-A2CE-DA96D4FDB6BE}"/>
              </a:ext>
            </a:extLst>
          </p:cNvPr>
          <p:cNvSpPr/>
          <p:nvPr/>
        </p:nvSpPr>
        <p:spPr>
          <a:xfrm>
            <a:off x="1189158" y="3429000"/>
            <a:ext cx="2814452" cy="1579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a:t>目的</a:t>
            </a:r>
          </a:p>
        </p:txBody>
      </p:sp>
      <p:sp>
        <p:nvSpPr>
          <p:cNvPr id="12" name="楕円 11">
            <a:extLst>
              <a:ext uri="{FF2B5EF4-FFF2-40B4-BE49-F238E27FC236}">
                <a16:creationId xmlns:a16="http://schemas.microsoft.com/office/drawing/2014/main" id="{1DB1903C-5208-4F16-A37A-D78DCDC760E3}"/>
              </a:ext>
            </a:extLst>
          </p:cNvPr>
          <p:cNvSpPr/>
          <p:nvPr/>
        </p:nvSpPr>
        <p:spPr>
          <a:xfrm>
            <a:off x="1189158" y="5167312"/>
            <a:ext cx="2814452" cy="1579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a:t>行き先</a:t>
            </a:r>
          </a:p>
        </p:txBody>
      </p:sp>
      <p:pic>
        <p:nvPicPr>
          <p:cNvPr id="13" name="図 12" descr="スクリーンショットの画面&#10;&#10;自動的に生成された説明">
            <a:extLst>
              <a:ext uri="{FF2B5EF4-FFF2-40B4-BE49-F238E27FC236}">
                <a16:creationId xmlns:a16="http://schemas.microsoft.com/office/drawing/2014/main" id="{0E8D4610-A06F-4D33-BAC6-468A7F791B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6021" y="1690688"/>
            <a:ext cx="2827511" cy="5029200"/>
          </a:xfrm>
          <a:prstGeom prst="rect">
            <a:avLst/>
          </a:prstGeom>
          <a:ln>
            <a:solidFill>
              <a:schemeClr val="tx1"/>
            </a:solidFill>
          </a:ln>
        </p:spPr>
      </p:pic>
      <p:sp>
        <p:nvSpPr>
          <p:cNvPr id="14" name="矢印: 右 13">
            <a:extLst>
              <a:ext uri="{FF2B5EF4-FFF2-40B4-BE49-F238E27FC236}">
                <a16:creationId xmlns:a16="http://schemas.microsoft.com/office/drawing/2014/main" id="{148EDAA7-97E9-45BC-AC42-DD3D8B190ECF}"/>
              </a:ext>
            </a:extLst>
          </p:cNvPr>
          <p:cNvSpPr/>
          <p:nvPr/>
        </p:nvSpPr>
        <p:spPr>
          <a:xfrm>
            <a:off x="4934789" y="2590244"/>
            <a:ext cx="1900052" cy="3230088"/>
          </a:xfrm>
          <a:prstGeom prst="rightArrow">
            <a:avLst>
              <a:gd name="adj1" fmla="val 50000"/>
              <a:gd name="adj2" fmla="val 481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10513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タイトル 1">
            <a:extLst>
              <a:ext uri="{FF2B5EF4-FFF2-40B4-BE49-F238E27FC236}">
                <a16:creationId xmlns:a16="http://schemas.microsoft.com/office/drawing/2014/main" id="{24B60455-E3D3-41BA-B707-659BD9838D56}"/>
              </a:ext>
            </a:extLst>
          </p:cNvPr>
          <p:cNvSpPr>
            <a:spLocks noGrp="1"/>
          </p:cNvSpPr>
          <p:nvPr>
            <p:ph type="title"/>
          </p:nvPr>
        </p:nvSpPr>
        <p:spPr>
          <a:xfrm>
            <a:off x="838200" y="365125"/>
            <a:ext cx="10515600" cy="1325563"/>
          </a:xfrm>
        </p:spPr>
        <p:txBody>
          <a:bodyPr>
            <a:normAutofit/>
          </a:bodyPr>
          <a:lstStyle/>
          <a:p>
            <a:r>
              <a:rPr lang="ja-JP" altLang="en-US" sz="6000" b="1" dirty="0"/>
              <a:t>旅行プランの編集</a:t>
            </a:r>
            <a:endParaRPr kumimoji="1" lang="ja-JP" altLang="en-US" sz="6000" b="1" dirty="0"/>
          </a:p>
        </p:txBody>
      </p:sp>
      <p:graphicFrame>
        <p:nvGraphicFramePr>
          <p:cNvPr id="6" name="図表 5">
            <a:extLst>
              <a:ext uri="{FF2B5EF4-FFF2-40B4-BE49-F238E27FC236}">
                <a16:creationId xmlns:a16="http://schemas.microsoft.com/office/drawing/2014/main" id="{21BE57AB-4C14-4985-A18F-2D06EE4CBEF8}"/>
              </a:ext>
            </a:extLst>
          </p:cNvPr>
          <p:cNvGraphicFramePr/>
          <p:nvPr>
            <p:extLst>
              <p:ext uri="{D42A27DB-BD31-4B8C-83A1-F6EECF244321}">
                <p14:modId xmlns:p14="http://schemas.microsoft.com/office/powerpoint/2010/main" val="1387209197"/>
              </p:ext>
            </p:extLst>
          </p:nvPr>
        </p:nvGraphicFramePr>
        <p:xfrm>
          <a:off x="1628239" y="1690688"/>
          <a:ext cx="9321800" cy="48021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919026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948A66-8191-490B-8F45-5DEE88060B54}"/>
              </a:ext>
            </a:extLst>
          </p:cNvPr>
          <p:cNvSpPr>
            <a:spLocks noGrp="1"/>
          </p:cNvSpPr>
          <p:nvPr>
            <p:ph type="title"/>
          </p:nvPr>
        </p:nvSpPr>
        <p:spPr>
          <a:xfrm>
            <a:off x="840000" y="1693241"/>
            <a:ext cx="10512000" cy="2808910"/>
          </a:xfrm>
        </p:spPr>
        <p:txBody>
          <a:bodyPr lIns="0" tIns="0" rIns="0" bIns="0">
            <a:spAutoFit/>
          </a:bodyPr>
          <a:lstStyle/>
          <a:p>
            <a:pPr algn="ctr">
              <a:lnSpc>
                <a:spcPct val="150000"/>
              </a:lnSpc>
            </a:pPr>
            <a:r>
              <a:rPr kumimoji="1" lang="ja-JP" altLang="en-US" sz="6600" b="1" dirty="0"/>
              <a:t>詳しくは、</a:t>
            </a:r>
            <a:br>
              <a:rPr kumimoji="1" lang="en-US" altLang="ja-JP" sz="6600" b="1" dirty="0"/>
            </a:br>
            <a:r>
              <a:rPr kumimoji="1" lang="ja-JP" altLang="en-US" sz="6600" b="1" dirty="0"/>
              <a:t>ブースにお越しください！</a:t>
            </a:r>
          </a:p>
        </p:txBody>
      </p:sp>
    </p:spTree>
    <p:extLst>
      <p:ext uri="{BB962C8B-B14F-4D97-AF65-F5344CB8AC3E}">
        <p14:creationId xmlns:p14="http://schemas.microsoft.com/office/powerpoint/2010/main" val="319774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F3AE152-0886-4D10-A9EE-85416508988A}"/>
              </a:ext>
            </a:extLst>
          </p:cNvPr>
          <p:cNvSpPr>
            <a:spLocks noGrp="1"/>
          </p:cNvSpPr>
          <p:nvPr>
            <p:ph idx="1"/>
          </p:nvPr>
        </p:nvSpPr>
        <p:spPr/>
        <p:txBody>
          <a:bodyPr>
            <a:normAutofit/>
          </a:bodyPr>
          <a:lstStyle/>
          <a:p>
            <a:pPr marL="0" indent="0" algn="ctr">
              <a:buNone/>
            </a:pPr>
            <a:r>
              <a:rPr lang="ja-JP" altLang="en-US" sz="4800" dirty="0"/>
              <a:t>「気軽に旅行を楽しめる」</a:t>
            </a:r>
            <a:endParaRPr kumimoji="1" lang="ja-JP" altLang="en-US" sz="4800" dirty="0"/>
          </a:p>
        </p:txBody>
      </p:sp>
      <p:sp>
        <p:nvSpPr>
          <p:cNvPr id="15" name="タイトル 1">
            <a:extLst>
              <a:ext uri="{FF2B5EF4-FFF2-40B4-BE49-F238E27FC236}">
                <a16:creationId xmlns:a16="http://schemas.microsoft.com/office/drawing/2014/main" id="{17D9EBDF-714F-4B5E-A678-64A077835B5D}"/>
              </a:ext>
            </a:extLst>
          </p:cNvPr>
          <p:cNvSpPr>
            <a:spLocks noGrp="1"/>
          </p:cNvSpPr>
          <p:nvPr>
            <p:ph type="title"/>
          </p:nvPr>
        </p:nvSpPr>
        <p:spPr>
          <a:xfrm>
            <a:off x="838200" y="325369"/>
            <a:ext cx="10515600" cy="1325563"/>
          </a:xfrm>
        </p:spPr>
        <p:txBody>
          <a:bodyPr>
            <a:normAutofit/>
          </a:bodyPr>
          <a:lstStyle/>
          <a:p>
            <a:r>
              <a:rPr lang="ja-JP" altLang="en-US" sz="6000" b="1" dirty="0"/>
              <a:t>コンセプト</a:t>
            </a:r>
            <a:endParaRPr kumimoji="1" lang="ja-JP" altLang="en-US" sz="6000" b="1" dirty="0"/>
          </a:p>
        </p:txBody>
      </p:sp>
      <p:sp>
        <p:nvSpPr>
          <p:cNvPr id="4" name="正方形/長方形 3">
            <a:extLst>
              <a:ext uri="{FF2B5EF4-FFF2-40B4-BE49-F238E27FC236}">
                <a16:creationId xmlns:a16="http://schemas.microsoft.com/office/drawing/2014/main" id="{378D11DD-8C3C-4319-973E-382E543EF083}"/>
              </a:ext>
            </a:extLst>
          </p:cNvPr>
          <p:cNvSpPr/>
          <p:nvPr/>
        </p:nvSpPr>
        <p:spPr>
          <a:xfrm>
            <a:off x="950025" y="3657600"/>
            <a:ext cx="3883232" cy="2519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t>多機能な</a:t>
            </a:r>
            <a:endParaRPr kumimoji="1" lang="en-US" altLang="ja-JP" sz="4800" dirty="0"/>
          </a:p>
          <a:p>
            <a:pPr algn="ctr"/>
            <a:r>
              <a:rPr kumimoji="1" lang="ja-JP" altLang="en-US" sz="4800" dirty="0"/>
              <a:t>既存のアプリ</a:t>
            </a:r>
          </a:p>
        </p:txBody>
      </p:sp>
      <p:sp>
        <p:nvSpPr>
          <p:cNvPr id="12" name="正方形/長方形 11">
            <a:extLst>
              <a:ext uri="{FF2B5EF4-FFF2-40B4-BE49-F238E27FC236}">
                <a16:creationId xmlns:a16="http://schemas.microsoft.com/office/drawing/2014/main" id="{2AACF894-4BC5-4436-8900-B687F0CBA8CE}"/>
              </a:ext>
            </a:extLst>
          </p:cNvPr>
          <p:cNvSpPr/>
          <p:nvPr/>
        </p:nvSpPr>
        <p:spPr>
          <a:xfrm>
            <a:off x="7111339" y="3657600"/>
            <a:ext cx="3883232" cy="2519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t>シンプルで</a:t>
            </a:r>
            <a:endParaRPr kumimoji="1" lang="en-US" altLang="ja-JP" sz="4800" dirty="0"/>
          </a:p>
          <a:p>
            <a:pPr algn="ctr"/>
            <a:r>
              <a:rPr kumimoji="1" lang="ja-JP" altLang="en-US" sz="4800" dirty="0"/>
              <a:t>簡単なアプリ</a:t>
            </a:r>
          </a:p>
        </p:txBody>
      </p:sp>
      <p:sp>
        <p:nvSpPr>
          <p:cNvPr id="11" name="乗算記号 10">
            <a:extLst>
              <a:ext uri="{FF2B5EF4-FFF2-40B4-BE49-F238E27FC236}">
                <a16:creationId xmlns:a16="http://schemas.microsoft.com/office/drawing/2014/main" id="{B5F3B404-1DC1-4587-A1D7-2725E6F3451B}"/>
              </a:ext>
            </a:extLst>
          </p:cNvPr>
          <p:cNvSpPr/>
          <p:nvPr/>
        </p:nvSpPr>
        <p:spPr>
          <a:xfrm>
            <a:off x="305294" y="2222926"/>
            <a:ext cx="5172694" cy="5388709"/>
          </a:xfrm>
          <a:prstGeom prst="mathMultiply">
            <a:avLst>
              <a:gd name="adj1" fmla="val 15208"/>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ustDataLst>
      <p:tags r:id="rId1"/>
    </p:custDataLst>
    <p:extLst>
      <p:ext uri="{BB962C8B-B14F-4D97-AF65-F5344CB8AC3E}">
        <p14:creationId xmlns:p14="http://schemas.microsoft.com/office/powerpoint/2010/main" val="175737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F3AE152-0886-4D10-A9EE-85416508988A}"/>
              </a:ext>
            </a:extLst>
          </p:cNvPr>
          <p:cNvSpPr>
            <a:spLocks noGrp="1"/>
          </p:cNvSpPr>
          <p:nvPr>
            <p:ph idx="1"/>
          </p:nvPr>
        </p:nvSpPr>
        <p:spPr/>
        <p:txBody>
          <a:bodyPr>
            <a:normAutofit/>
          </a:bodyPr>
          <a:lstStyle/>
          <a:p>
            <a:pPr marL="742950" indent="-742950" algn="ctr">
              <a:lnSpc>
                <a:spcPct val="200000"/>
              </a:lnSpc>
              <a:buFont typeface="+mj-ea"/>
              <a:buAutoNum type="circleNumDbPlain"/>
            </a:pPr>
            <a:r>
              <a:rPr kumimoji="1" lang="ja-JP" altLang="en-US" sz="6000" dirty="0"/>
              <a:t>旅行プラン自動生成</a:t>
            </a:r>
            <a:endParaRPr kumimoji="1" lang="en-US" altLang="ja-JP" sz="6000" dirty="0"/>
          </a:p>
          <a:p>
            <a:pPr marL="742950" indent="-742950" algn="ctr">
              <a:lnSpc>
                <a:spcPct val="200000"/>
              </a:lnSpc>
              <a:buFont typeface="+mj-ea"/>
              <a:buAutoNum type="circleNumDbPlain"/>
            </a:pPr>
            <a:r>
              <a:rPr kumimoji="1" lang="ja-JP" altLang="en-US" sz="6000" dirty="0"/>
              <a:t>生成した旅行プランの編集</a:t>
            </a:r>
          </a:p>
        </p:txBody>
      </p:sp>
      <p:sp>
        <p:nvSpPr>
          <p:cNvPr id="15" name="タイトル 1">
            <a:extLst>
              <a:ext uri="{FF2B5EF4-FFF2-40B4-BE49-F238E27FC236}">
                <a16:creationId xmlns:a16="http://schemas.microsoft.com/office/drawing/2014/main" id="{17D9EBDF-714F-4B5E-A678-64A077835B5D}"/>
              </a:ext>
            </a:extLst>
          </p:cNvPr>
          <p:cNvSpPr>
            <a:spLocks noGrp="1"/>
          </p:cNvSpPr>
          <p:nvPr>
            <p:ph type="title"/>
          </p:nvPr>
        </p:nvSpPr>
        <p:spPr>
          <a:xfrm>
            <a:off x="838200" y="365125"/>
            <a:ext cx="10515600" cy="1325563"/>
          </a:xfrm>
        </p:spPr>
        <p:txBody>
          <a:bodyPr>
            <a:normAutofit/>
          </a:bodyPr>
          <a:lstStyle/>
          <a:p>
            <a:r>
              <a:rPr kumimoji="1" lang="ja-JP" altLang="en-US" sz="6000" b="1" dirty="0"/>
              <a:t>実装した機能</a:t>
            </a:r>
          </a:p>
        </p:txBody>
      </p:sp>
    </p:spTree>
    <p:extLst>
      <p:ext uri="{BB962C8B-B14F-4D97-AF65-F5344CB8AC3E}">
        <p14:creationId xmlns:p14="http://schemas.microsoft.com/office/powerpoint/2010/main" val="2394143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3">
            <a:extLst>
              <a:ext uri="{FF2B5EF4-FFF2-40B4-BE49-F238E27FC236}">
                <a16:creationId xmlns:a16="http://schemas.microsoft.com/office/drawing/2014/main" id="{A26BE44D-CC45-4615-AA70-24F46EADA701}"/>
              </a:ext>
            </a:extLst>
          </p:cNvPr>
          <p:cNvSpPr txBox="1">
            <a:spLocks/>
          </p:cNvSpPr>
          <p:nvPr/>
        </p:nvSpPr>
        <p:spPr>
          <a:xfrm rot="5400000">
            <a:off x="6982524" y="3228304"/>
            <a:ext cx="4308231" cy="1537802"/>
          </a:xfrm>
          <a:prstGeom prst="plaque">
            <a:avLst/>
          </a:prstGeom>
          <a:noFill/>
          <a:ln w="101600" cap="flat" cmpd="sng" algn="ctr">
            <a:solidFill>
              <a:srgbClr val="00B0F0"/>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vert270" wrap="square" lIns="91440" tIns="72000" rIns="91440" bIns="7200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9pPr>
          </a:lstStyle>
          <a:p>
            <a:pPr marL="0" indent="0" algn="ctr">
              <a:buFont typeface="Arial" panose="020B0604020202020204" pitchFamily="34" charset="0"/>
              <a:buNone/>
            </a:pPr>
            <a:r>
              <a:rPr lang="ja-JP" altLang="en-US" sz="6000" b="1" dirty="0">
                <a:solidFill>
                  <a:schemeClr val="tx1"/>
                </a:solidFill>
              </a:rPr>
              <a:t>　</a:t>
            </a:r>
            <a:endParaRPr lang="en-US" altLang="ja-JP" sz="6000" b="1" dirty="0">
              <a:solidFill>
                <a:schemeClr val="tx1"/>
              </a:solidFill>
            </a:endParaRPr>
          </a:p>
        </p:txBody>
      </p:sp>
      <p:sp>
        <p:nvSpPr>
          <p:cNvPr id="10" name="コンテンツ プレースホルダー 3">
            <a:extLst>
              <a:ext uri="{FF2B5EF4-FFF2-40B4-BE49-F238E27FC236}">
                <a16:creationId xmlns:a16="http://schemas.microsoft.com/office/drawing/2014/main" id="{0C6F3A17-5E59-4A42-9EAD-306880DD54E9}"/>
              </a:ext>
            </a:extLst>
          </p:cNvPr>
          <p:cNvSpPr txBox="1">
            <a:spLocks/>
          </p:cNvSpPr>
          <p:nvPr/>
        </p:nvSpPr>
        <p:spPr>
          <a:xfrm rot="5400000">
            <a:off x="686340" y="3228304"/>
            <a:ext cx="4308231" cy="1537802"/>
          </a:xfrm>
          <a:prstGeom prst="plaque">
            <a:avLst/>
          </a:prstGeom>
          <a:noFill/>
          <a:ln w="101600" cap="flat" cmpd="sng" algn="ctr">
            <a:solidFill>
              <a:srgbClr val="00B0F0"/>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vert270" wrap="square" lIns="91440" tIns="72000" rIns="91440" bIns="7200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9pPr>
          </a:lstStyle>
          <a:p>
            <a:pPr marL="0" indent="0" algn="ctr">
              <a:buFont typeface="Arial" panose="020B0604020202020204" pitchFamily="34" charset="0"/>
              <a:buNone/>
            </a:pPr>
            <a:r>
              <a:rPr lang="ja-JP" altLang="en-US" sz="6000" b="1" dirty="0">
                <a:solidFill>
                  <a:schemeClr val="tx1"/>
                </a:solidFill>
              </a:rPr>
              <a:t>　</a:t>
            </a:r>
            <a:endParaRPr lang="en-US" altLang="ja-JP" sz="6000" b="1" dirty="0">
              <a:solidFill>
                <a:schemeClr val="tx1"/>
              </a:solidFill>
            </a:endParaRPr>
          </a:p>
        </p:txBody>
      </p:sp>
      <p:sp>
        <p:nvSpPr>
          <p:cNvPr id="2" name="タイトル 1">
            <a:extLst>
              <a:ext uri="{FF2B5EF4-FFF2-40B4-BE49-F238E27FC236}">
                <a16:creationId xmlns:a16="http://schemas.microsoft.com/office/drawing/2014/main" id="{02DEE23F-20CB-4AD1-A60A-2A6696BAC989}"/>
              </a:ext>
            </a:extLst>
          </p:cNvPr>
          <p:cNvSpPr>
            <a:spLocks noGrp="1"/>
          </p:cNvSpPr>
          <p:nvPr>
            <p:ph type="title"/>
          </p:nvPr>
        </p:nvSpPr>
        <p:spPr/>
        <p:txBody>
          <a:bodyPr>
            <a:normAutofit/>
          </a:bodyPr>
          <a:lstStyle/>
          <a:p>
            <a:r>
              <a:rPr kumimoji="1" lang="ja-JP" altLang="en-US" sz="6000" b="1" dirty="0"/>
              <a:t>旅行プラン自動生成</a:t>
            </a:r>
          </a:p>
        </p:txBody>
      </p:sp>
      <p:sp>
        <p:nvSpPr>
          <p:cNvPr id="9" name="テキスト ボックス 8">
            <a:extLst>
              <a:ext uri="{FF2B5EF4-FFF2-40B4-BE49-F238E27FC236}">
                <a16:creationId xmlns:a16="http://schemas.microsoft.com/office/drawing/2014/main" id="{F99FFC0F-7BD4-477E-944B-E8FF30610D09}"/>
              </a:ext>
            </a:extLst>
          </p:cNvPr>
          <p:cNvSpPr txBox="1"/>
          <p:nvPr/>
        </p:nvSpPr>
        <p:spPr>
          <a:xfrm>
            <a:off x="2240289" y="2174540"/>
            <a:ext cx="1200329" cy="3616659"/>
          </a:xfrm>
          <a:prstGeom prst="rect">
            <a:avLst/>
          </a:prstGeom>
          <a:noFill/>
        </p:spPr>
        <p:txBody>
          <a:bodyPr vert="eaVert" wrap="square" rtlCol="0">
            <a:spAutoFit/>
          </a:bodyPr>
          <a:lstStyle/>
          <a:p>
            <a:pPr algn="ctr"/>
            <a:r>
              <a:rPr lang="ja-JP" altLang="en-US" sz="6600" b="1" dirty="0"/>
              <a:t>出発地</a:t>
            </a:r>
            <a:endParaRPr kumimoji="1" lang="en-US" altLang="ja-JP" sz="6600" b="1" dirty="0"/>
          </a:p>
        </p:txBody>
      </p:sp>
      <p:sp>
        <p:nvSpPr>
          <p:cNvPr id="5" name="コンテンツ プレースホルダー 3">
            <a:extLst>
              <a:ext uri="{FF2B5EF4-FFF2-40B4-BE49-F238E27FC236}">
                <a16:creationId xmlns:a16="http://schemas.microsoft.com/office/drawing/2014/main" id="{BAE75D41-496A-46A5-8CDB-6D5F64818EC8}"/>
              </a:ext>
            </a:extLst>
          </p:cNvPr>
          <p:cNvSpPr txBox="1">
            <a:spLocks/>
          </p:cNvSpPr>
          <p:nvPr/>
        </p:nvSpPr>
        <p:spPr>
          <a:xfrm rot="5400000">
            <a:off x="3941884" y="3228305"/>
            <a:ext cx="4308231" cy="1537802"/>
          </a:xfrm>
          <a:prstGeom prst="plaque">
            <a:avLst/>
          </a:prstGeom>
          <a:noFill/>
          <a:ln w="101600" cap="flat" cmpd="sng" algn="ctr">
            <a:solidFill>
              <a:srgbClr val="00B0F0"/>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vert270" wrap="square" lIns="91440" tIns="72000" rIns="91440" bIns="7200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9pPr>
          </a:lstStyle>
          <a:p>
            <a:pPr marL="0" indent="0" algn="ctr">
              <a:buFont typeface="Arial" panose="020B0604020202020204" pitchFamily="34" charset="0"/>
              <a:buNone/>
            </a:pPr>
            <a:r>
              <a:rPr lang="ja-JP" altLang="en-US" sz="6000" b="1" dirty="0">
                <a:solidFill>
                  <a:schemeClr val="tx1"/>
                </a:solidFill>
              </a:rPr>
              <a:t>　</a:t>
            </a:r>
            <a:endParaRPr lang="en-US" altLang="ja-JP" sz="6000" b="1" dirty="0">
              <a:solidFill>
                <a:schemeClr val="tx1"/>
              </a:solidFill>
            </a:endParaRPr>
          </a:p>
        </p:txBody>
      </p:sp>
      <p:sp>
        <p:nvSpPr>
          <p:cNvPr id="6" name="テキスト ボックス 5">
            <a:extLst>
              <a:ext uri="{FF2B5EF4-FFF2-40B4-BE49-F238E27FC236}">
                <a16:creationId xmlns:a16="http://schemas.microsoft.com/office/drawing/2014/main" id="{70E3FF75-0CB7-47BF-9732-D6C30A77BE78}"/>
              </a:ext>
            </a:extLst>
          </p:cNvPr>
          <p:cNvSpPr txBox="1"/>
          <p:nvPr/>
        </p:nvSpPr>
        <p:spPr>
          <a:xfrm>
            <a:off x="8582641" y="2174540"/>
            <a:ext cx="1107996" cy="3722677"/>
          </a:xfrm>
          <a:prstGeom prst="rect">
            <a:avLst/>
          </a:prstGeom>
          <a:noFill/>
        </p:spPr>
        <p:txBody>
          <a:bodyPr vert="eaVert" wrap="square" rtlCol="0">
            <a:spAutoFit/>
          </a:bodyPr>
          <a:lstStyle/>
          <a:p>
            <a:pPr algn="ctr"/>
            <a:r>
              <a:rPr kumimoji="1" lang="ja-JP" altLang="en-US" sz="6000" b="1" dirty="0"/>
              <a:t>行き先</a:t>
            </a:r>
            <a:endParaRPr kumimoji="1" lang="en-US" altLang="ja-JP" sz="6000" b="1" dirty="0"/>
          </a:p>
        </p:txBody>
      </p:sp>
      <p:sp>
        <p:nvSpPr>
          <p:cNvPr id="8" name="テキスト ボックス 7">
            <a:extLst>
              <a:ext uri="{FF2B5EF4-FFF2-40B4-BE49-F238E27FC236}">
                <a16:creationId xmlns:a16="http://schemas.microsoft.com/office/drawing/2014/main" id="{B1258E24-6F6F-4FCA-80BB-38BF9B64308D}"/>
              </a:ext>
            </a:extLst>
          </p:cNvPr>
          <p:cNvSpPr txBox="1"/>
          <p:nvPr/>
        </p:nvSpPr>
        <p:spPr>
          <a:xfrm>
            <a:off x="5542001" y="2229678"/>
            <a:ext cx="1107996" cy="3561521"/>
          </a:xfrm>
          <a:prstGeom prst="rect">
            <a:avLst/>
          </a:prstGeom>
          <a:noFill/>
        </p:spPr>
        <p:txBody>
          <a:bodyPr vert="eaVert" wrap="square" rtlCol="0">
            <a:spAutoFit/>
          </a:bodyPr>
          <a:lstStyle/>
          <a:p>
            <a:pPr algn="ctr"/>
            <a:r>
              <a:rPr kumimoji="1" lang="ja-JP" altLang="en-US" sz="6000" b="1" dirty="0"/>
              <a:t>目　的</a:t>
            </a:r>
            <a:endParaRPr kumimoji="1" lang="en-US" altLang="ja-JP" sz="6000" b="1" dirty="0"/>
          </a:p>
        </p:txBody>
      </p:sp>
    </p:spTree>
    <p:extLst>
      <p:ext uri="{BB962C8B-B14F-4D97-AF65-F5344CB8AC3E}">
        <p14:creationId xmlns:p14="http://schemas.microsoft.com/office/powerpoint/2010/main" val="1817466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コンテンツ プレースホルダー 3">
            <a:extLst>
              <a:ext uri="{FF2B5EF4-FFF2-40B4-BE49-F238E27FC236}">
                <a16:creationId xmlns:a16="http://schemas.microsoft.com/office/drawing/2014/main" id="{0C6F3A17-5E59-4A42-9EAD-306880DD54E9}"/>
              </a:ext>
            </a:extLst>
          </p:cNvPr>
          <p:cNvSpPr txBox="1">
            <a:spLocks/>
          </p:cNvSpPr>
          <p:nvPr/>
        </p:nvSpPr>
        <p:spPr>
          <a:xfrm rot="5400000">
            <a:off x="686340" y="3228304"/>
            <a:ext cx="4308231" cy="1537802"/>
          </a:xfrm>
          <a:prstGeom prst="plaque">
            <a:avLst/>
          </a:prstGeom>
          <a:noFill/>
          <a:ln w="101600" cap="flat" cmpd="sng" algn="ctr">
            <a:solidFill>
              <a:srgbClr val="00B0F0"/>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vert270" wrap="square" lIns="91440" tIns="72000" rIns="91440" bIns="7200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9pPr>
          </a:lstStyle>
          <a:p>
            <a:pPr marL="0" indent="0" algn="ctr">
              <a:buFont typeface="Arial" panose="020B0604020202020204" pitchFamily="34" charset="0"/>
              <a:buNone/>
            </a:pPr>
            <a:r>
              <a:rPr lang="ja-JP" altLang="en-US" sz="6000" b="1" dirty="0">
                <a:solidFill>
                  <a:schemeClr val="tx1"/>
                </a:solidFill>
              </a:rPr>
              <a:t>　</a:t>
            </a:r>
            <a:endParaRPr lang="en-US" altLang="ja-JP" sz="6000" b="1" dirty="0">
              <a:solidFill>
                <a:schemeClr val="tx1"/>
              </a:solidFill>
            </a:endParaRPr>
          </a:p>
        </p:txBody>
      </p:sp>
      <p:sp>
        <p:nvSpPr>
          <p:cNvPr id="2" name="タイトル 1">
            <a:extLst>
              <a:ext uri="{FF2B5EF4-FFF2-40B4-BE49-F238E27FC236}">
                <a16:creationId xmlns:a16="http://schemas.microsoft.com/office/drawing/2014/main" id="{02DEE23F-20CB-4AD1-A60A-2A6696BAC989}"/>
              </a:ext>
            </a:extLst>
          </p:cNvPr>
          <p:cNvSpPr>
            <a:spLocks noGrp="1"/>
          </p:cNvSpPr>
          <p:nvPr>
            <p:ph type="title"/>
          </p:nvPr>
        </p:nvSpPr>
        <p:spPr/>
        <p:txBody>
          <a:bodyPr>
            <a:normAutofit/>
          </a:bodyPr>
          <a:lstStyle/>
          <a:p>
            <a:r>
              <a:rPr kumimoji="1" lang="ja-JP" altLang="en-US" sz="6000" b="1" dirty="0"/>
              <a:t>出発地の決定</a:t>
            </a:r>
          </a:p>
        </p:txBody>
      </p:sp>
      <p:sp>
        <p:nvSpPr>
          <p:cNvPr id="9" name="テキスト ボックス 8">
            <a:extLst>
              <a:ext uri="{FF2B5EF4-FFF2-40B4-BE49-F238E27FC236}">
                <a16:creationId xmlns:a16="http://schemas.microsoft.com/office/drawing/2014/main" id="{F99FFC0F-7BD4-477E-944B-E8FF30610D09}"/>
              </a:ext>
            </a:extLst>
          </p:cNvPr>
          <p:cNvSpPr txBox="1"/>
          <p:nvPr/>
        </p:nvSpPr>
        <p:spPr>
          <a:xfrm>
            <a:off x="2332623" y="2188875"/>
            <a:ext cx="1015663" cy="3616659"/>
          </a:xfrm>
          <a:prstGeom prst="rect">
            <a:avLst/>
          </a:prstGeom>
          <a:noFill/>
        </p:spPr>
        <p:txBody>
          <a:bodyPr vert="eaVert" wrap="square" rtlCol="0">
            <a:spAutoFit/>
          </a:bodyPr>
          <a:lstStyle/>
          <a:p>
            <a:pPr algn="ctr"/>
            <a:r>
              <a:rPr kumimoji="1" lang="ja-JP" altLang="en-US" sz="5400" b="1" dirty="0"/>
              <a:t>位置情報</a:t>
            </a:r>
            <a:endParaRPr kumimoji="1" lang="en-US" altLang="ja-JP" sz="5400" b="1" dirty="0"/>
          </a:p>
        </p:txBody>
      </p:sp>
      <p:sp>
        <p:nvSpPr>
          <p:cNvPr id="5" name="コンテンツ プレースホルダー 3">
            <a:extLst>
              <a:ext uri="{FF2B5EF4-FFF2-40B4-BE49-F238E27FC236}">
                <a16:creationId xmlns:a16="http://schemas.microsoft.com/office/drawing/2014/main" id="{BAE75D41-496A-46A5-8CDB-6D5F64818EC8}"/>
              </a:ext>
            </a:extLst>
          </p:cNvPr>
          <p:cNvSpPr txBox="1">
            <a:spLocks/>
          </p:cNvSpPr>
          <p:nvPr/>
        </p:nvSpPr>
        <p:spPr>
          <a:xfrm rot="5400000">
            <a:off x="3941884" y="3228305"/>
            <a:ext cx="4308231" cy="1537802"/>
          </a:xfrm>
          <a:prstGeom prst="plaque">
            <a:avLst/>
          </a:prstGeom>
          <a:noFill/>
          <a:ln w="101600" cap="flat" cmpd="sng" algn="ctr">
            <a:solidFill>
              <a:srgbClr val="00B0F0"/>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vert270" wrap="square" lIns="91440" tIns="72000" rIns="91440" bIns="7200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9pPr>
          </a:lstStyle>
          <a:p>
            <a:pPr marL="0" indent="0" algn="ctr">
              <a:buFont typeface="Arial" panose="020B0604020202020204" pitchFamily="34" charset="0"/>
              <a:buNone/>
            </a:pPr>
            <a:r>
              <a:rPr lang="ja-JP" altLang="en-US" sz="6000" b="1" dirty="0">
                <a:solidFill>
                  <a:schemeClr val="tx1"/>
                </a:solidFill>
              </a:rPr>
              <a:t>　</a:t>
            </a:r>
            <a:endParaRPr lang="en-US" altLang="ja-JP" sz="6000" b="1" dirty="0">
              <a:solidFill>
                <a:schemeClr val="tx1"/>
              </a:solidFill>
            </a:endParaRPr>
          </a:p>
        </p:txBody>
      </p:sp>
      <p:sp>
        <p:nvSpPr>
          <p:cNvPr id="6" name="テキスト ボックス 5">
            <a:extLst>
              <a:ext uri="{FF2B5EF4-FFF2-40B4-BE49-F238E27FC236}">
                <a16:creationId xmlns:a16="http://schemas.microsoft.com/office/drawing/2014/main" id="{70E3FF75-0CB7-47BF-9732-D6C30A77BE78}"/>
              </a:ext>
            </a:extLst>
          </p:cNvPr>
          <p:cNvSpPr txBox="1"/>
          <p:nvPr/>
        </p:nvSpPr>
        <p:spPr>
          <a:xfrm>
            <a:off x="5588167" y="2188875"/>
            <a:ext cx="1015663" cy="3722677"/>
          </a:xfrm>
          <a:prstGeom prst="rect">
            <a:avLst/>
          </a:prstGeom>
          <a:noFill/>
        </p:spPr>
        <p:txBody>
          <a:bodyPr vert="eaVert" wrap="square" rtlCol="0">
            <a:spAutoFit/>
          </a:bodyPr>
          <a:lstStyle/>
          <a:p>
            <a:pPr algn="ctr"/>
            <a:r>
              <a:rPr kumimoji="1" lang="ja-JP" altLang="en-US" sz="5400" b="1" dirty="0"/>
              <a:t>住所</a:t>
            </a:r>
            <a:endParaRPr kumimoji="1" lang="en-US" altLang="ja-JP" sz="5400" b="1" dirty="0"/>
          </a:p>
        </p:txBody>
      </p:sp>
      <p:sp>
        <p:nvSpPr>
          <p:cNvPr id="7" name="コンテンツ プレースホルダー 3">
            <a:extLst>
              <a:ext uri="{FF2B5EF4-FFF2-40B4-BE49-F238E27FC236}">
                <a16:creationId xmlns:a16="http://schemas.microsoft.com/office/drawing/2014/main" id="{A26BE44D-CC45-4615-AA70-24F46EADA701}"/>
              </a:ext>
            </a:extLst>
          </p:cNvPr>
          <p:cNvSpPr txBox="1">
            <a:spLocks/>
          </p:cNvSpPr>
          <p:nvPr/>
        </p:nvSpPr>
        <p:spPr>
          <a:xfrm rot="5400000">
            <a:off x="6982524" y="3228304"/>
            <a:ext cx="4308231" cy="1537802"/>
          </a:xfrm>
          <a:prstGeom prst="plaque">
            <a:avLst/>
          </a:prstGeom>
          <a:noFill/>
          <a:ln w="101600" cap="flat" cmpd="sng" algn="ctr">
            <a:solidFill>
              <a:srgbClr val="00B0F0"/>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vert270" wrap="square" lIns="91440" tIns="72000" rIns="91440" bIns="7200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9pPr>
          </a:lstStyle>
          <a:p>
            <a:pPr marL="0" indent="0" algn="ctr">
              <a:buFont typeface="Arial" panose="020B0604020202020204" pitchFamily="34" charset="0"/>
              <a:buNone/>
            </a:pPr>
            <a:r>
              <a:rPr lang="ja-JP" altLang="en-US" sz="6000" b="1" dirty="0">
                <a:solidFill>
                  <a:schemeClr val="tx1"/>
                </a:solidFill>
              </a:rPr>
              <a:t>　</a:t>
            </a:r>
            <a:endParaRPr lang="en-US" altLang="ja-JP" sz="6000" b="1" dirty="0">
              <a:solidFill>
                <a:schemeClr val="tx1"/>
              </a:solidFill>
            </a:endParaRPr>
          </a:p>
        </p:txBody>
      </p:sp>
      <p:sp>
        <p:nvSpPr>
          <p:cNvPr id="8" name="テキスト ボックス 7">
            <a:extLst>
              <a:ext uri="{FF2B5EF4-FFF2-40B4-BE49-F238E27FC236}">
                <a16:creationId xmlns:a16="http://schemas.microsoft.com/office/drawing/2014/main" id="{B1258E24-6F6F-4FCA-80BB-38BF9B64308D}"/>
              </a:ext>
            </a:extLst>
          </p:cNvPr>
          <p:cNvSpPr txBox="1"/>
          <p:nvPr/>
        </p:nvSpPr>
        <p:spPr>
          <a:xfrm>
            <a:off x="8628807" y="2188875"/>
            <a:ext cx="1015663" cy="3561521"/>
          </a:xfrm>
          <a:prstGeom prst="rect">
            <a:avLst/>
          </a:prstGeom>
          <a:noFill/>
        </p:spPr>
        <p:txBody>
          <a:bodyPr vert="eaVert" wrap="square" rtlCol="0">
            <a:spAutoFit/>
          </a:bodyPr>
          <a:lstStyle/>
          <a:p>
            <a:pPr algn="ctr"/>
            <a:r>
              <a:rPr kumimoji="1" lang="ja-JP" altLang="en-US" sz="5400" b="1" dirty="0"/>
              <a:t>最寄りの駅</a:t>
            </a:r>
            <a:endParaRPr kumimoji="1" lang="en-US" altLang="ja-JP" sz="5400" b="1" dirty="0"/>
          </a:p>
        </p:txBody>
      </p:sp>
    </p:spTree>
    <p:extLst>
      <p:ext uri="{BB962C8B-B14F-4D97-AF65-F5344CB8AC3E}">
        <p14:creationId xmlns:p14="http://schemas.microsoft.com/office/powerpoint/2010/main" val="207801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DEE23F-20CB-4AD1-A60A-2A6696BAC989}"/>
              </a:ext>
            </a:extLst>
          </p:cNvPr>
          <p:cNvSpPr>
            <a:spLocks noGrp="1"/>
          </p:cNvSpPr>
          <p:nvPr>
            <p:ph type="title"/>
          </p:nvPr>
        </p:nvSpPr>
        <p:spPr/>
        <p:txBody>
          <a:bodyPr>
            <a:normAutofit/>
          </a:bodyPr>
          <a:lstStyle/>
          <a:p>
            <a:r>
              <a:rPr kumimoji="1" lang="ja-JP" altLang="en-US" sz="6000" b="1" dirty="0"/>
              <a:t>目的</a:t>
            </a:r>
          </a:p>
        </p:txBody>
      </p:sp>
      <p:graphicFrame>
        <p:nvGraphicFramePr>
          <p:cNvPr id="4" name="図表 3">
            <a:extLst>
              <a:ext uri="{FF2B5EF4-FFF2-40B4-BE49-F238E27FC236}">
                <a16:creationId xmlns:a16="http://schemas.microsoft.com/office/drawing/2014/main" id="{1FF91514-3952-4B12-B574-5C8A21C00924}"/>
              </a:ext>
            </a:extLst>
          </p:cNvPr>
          <p:cNvGraphicFramePr/>
          <p:nvPr>
            <p:extLst>
              <p:ext uri="{D42A27DB-BD31-4B8C-83A1-F6EECF244321}">
                <p14:modId xmlns:p14="http://schemas.microsoft.com/office/powerpoint/2010/main" val="2506501961"/>
              </p:ext>
            </p:extLst>
          </p:nvPr>
        </p:nvGraphicFramePr>
        <p:xfrm>
          <a:off x="1109023" y="1690688"/>
          <a:ext cx="9973953" cy="47239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6902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DEE23F-20CB-4AD1-A60A-2A6696BAC989}"/>
              </a:ext>
            </a:extLst>
          </p:cNvPr>
          <p:cNvSpPr>
            <a:spLocks noGrp="1"/>
          </p:cNvSpPr>
          <p:nvPr>
            <p:ph type="title"/>
          </p:nvPr>
        </p:nvSpPr>
        <p:spPr/>
        <p:txBody>
          <a:bodyPr>
            <a:normAutofit/>
          </a:bodyPr>
          <a:lstStyle/>
          <a:p>
            <a:r>
              <a:rPr kumimoji="1" lang="ja-JP" altLang="en-US" sz="6000" b="1" dirty="0"/>
              <a:t>目的の決定</a:t>
            </a:r>
          </a:p>
        </p:txBody>
      </p:sp>
      <p:sp>
        <p:nvSpPr>
          <p:cNvPr id="3" name="楕円 2">
            <a:extLst>
              <a:ext uri="{FF2B5EF4-FFF2-40B4-BE49-F238E27FC236}">
                <a16:creationId xmlns:a16="http://schemas.microsoft.com/office/drawing/2014/main" id="{5E67688A-9746-434E-92A1-5CCF8E3A8649}"/>
              </a:ext>
            </a:extLst>
          </p:cNvPr>
          <p:cNvSpPr/>
          <p:nvPr/>
        </p:nvSpPr>
        <p:spPr>
          <a:xfrm>
            <a:off x="165316" y="2455316"/>
            <a:ext cx="3392557" cy="2994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200" dirty="0"/>
              <a:t>目的</a:t>
            </a:r>
          </a:p>
        </p:txBody>
      </p:sp>
      <p:sp>
        <p:nvSpPr>
          <p:cNvPr id="11" name="矢印: 右 10">
            <a:extLst>
              <a:ext uri="{FF2B5EF4-FFF2-40B4-BE49-F238E27FC236}">
                <a16:creationId xmlns:a16="http://schemas.microsoft.com/office/drawing/2014/main" id="{A274F637-A56D-405E-AC31-6956B09E80F1}"/>
              </a:ext>
            </a:extLst>
          </p:cNvPr>
          <p:cNvSpPr/>
          <p:nvPr/>
        </p:nvSpPr>
        <p:spPr>
          <a:xfrm rot="21033687">
            <a:off x="3662001" y="2124791"/>
            <a:ext cx="3938452" cy="1271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目的が決まっている</a:t>
            </a:r>
          </a:p>
        </p:txBody>
      </p:sp>
      <p:sp>
        <p:nvSpPr>
          <p:cNvPr id="13" name="楕円 12">
            <a:extLst>
              <a:ext uri="{FF2B5EF4-FFF2-40B4-BE49-F238E27FC236}">
                <a16:creationId xmlns:a16="http://schemas.microsoft.com/office/drawing/2014/main" id="{3995D0D9-8641-46BD-A702-28D1F1B3E70C}"/>
              </a:ext>
            </a:extLst>
          </p:cNvPr>
          <p:cNvSpPr/>
          <p:nvPr/>
        </p:nvSpPr>
        <p:spPr>
          <a:xfrm>
            <a:off x="7898296" y="1519288"/>
            <a:ext cx="3564835" cy="1909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t>目的決定！</a:t>
            </a:r>
          </a:p>
        </p:txBody>
      </p:sp>
      <p:sp>
        <p:nvSpPr>
          <p:cNvPr id="15" name="矢印: 右 14">
            <a:extLst>
              <a:ext uri="{FF2B5EF4-FFF2-40B4-BE49-F238E27FC236}">
                <a16:creationId xmlns:a16="http://schemas.microsoft.com/office/drawing/2014/main" id="{829AED12-BADE-4ABA-A348-4F017D61031C}"/>
              </a:ext>
            </a:extLst>
          </p:cNvPr>
          <p:cNvSpPr/>
          <p:nvPr/>
        </p:nvSpPr>
        <p:spPr>
          <a:xfrm rot="350071">
            <a:off x="3596912" y="4436351"/>
            <a:ext cx="4204458" cy="1271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目的が決まっていない</a:t>
            </a:r>
          </a:p>
        </p:txBody>
      </p:sp>
      <p:sp>
        <p:nvSpPr>
          <p:cNvPr id="16" name="楕円 15">
            <a:extLst>
              <a:ext uri="{FF2B5EF4-FFF2-40B4-BE49-F238E27FC236}">
                <a16:creationId xmlns:a16="http://schemas.microsoft.com/office/drawing/2014/main" id="{A655D332-4FC6-4479-9AF4-41C8C8DA1E28}"/>
              </a:ext>
            </a:extLst>
          </p:cNvPr>
          <p:cNvSpPr/>
          <p:nvPr/>
        </p:nvSpPr>
        <p:spPr>
          <a:xfrm>
            <a:off x="7788965" y="4505039"/>
            <a:ext cx="3674166" cy="1909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t>旅行診断ツール</a:t>
            </a:r>
          </a:p>
        </p:txBody>
      </p:sp>
    </p:spTree>
    <p:extLst>
      <p:ext uri="{BB962C8B-B14F-4D97-AF65-F5344CB8AC3E}">
        <p14:creationId xmlns:p14="http://schemas.microsoft.com/office/powerpoint/2010/main" val="184304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タイトル 1">
            <a:extLst>
              <a:ext uri="{FF2B5EF4-FFF2-40B4-BE49-F238E27FC236}">
                <a16:creationId xmlns:a16="http://schemas.microsoft.com/office/drawing/2014/main" id="{24B60455-E3D3-41BA-B707-659BD9838D56}"/>
              </a:ext>
            </a:extLst>
          </p:cNvPr>
          <p:cNvSpPr>
            <a:spLocks noGrp="1"/>
          </p:cNvSpPr>
          <p:nvPr>
            <p:ph type="title"/>
          </p:nvPr>
        </p:nvSpPr>
        <p:spPr>
          <a:xfrm>
            <a:off x="838200" y="365125"/>
            <a:ext cx="10515600" cy="1325563"/>
          </a:xfrm>
        </p:spPr>
        <p:txBody>
          <a:bodyPr>
            <a:normAutofit/>
          </a:bodyPr>
          <a:lstStyle/>
          <a:p>
            <a:r>
              <a:rPr lang="ja-JP" altLang="en-US" sz="6000" b="1" dirty="0"/>
              <a:t>旅行診断ツール</a:t>
            </a:r>
            <a:endParaRPr kumimoji="1" lang="ja-JP" altLang="en-US" sz="6000" b="1" dirty="0"/>
          </a:p>
        </p:txBody>
      </p:sp>
      <p:sp>
        <p:nvSpPr>
          <p:cNvPr id="12" name="テキスト ボックス 11">
            <a:extLst>
              <a:ext uri="{FF2B5EF4-FFF2-40B4-BE49-F238E27FC236}">
                <a16:creationId xmlns:a16="http://schemas.microsoft.com/office/drawing/2014/main" id="{475AE894-E630-46CC-B691-E809C383A937}"/>
              </a:ext>
            </a:extLst>
          </p:cNvPr>
          <p:cNvSpPr txBox="1"/>
          <p:nvPr/>
        </p:nvSpPr>
        <p:spPr>
          <a:xfrm>
            <a:off x="2060049" y="2588144"/>
            <a:ext cx="1200329" cy="2778368"/>
          </a:xfrm>
          <a:prstGeom prst="rect">
            <a:avLst/>
          </a:prstGeom>
          <a:noFill/>
        </p:spPr>
        <p:txBody>
          <a:bodyPr vert="eaVert" wrap="square" rtlCol="0">
            <a:spAutoFit/>
          </a:bodyPr>
          <a:lstStyle/>
          <a:p>
            <a:r>
              <a:rPr kumimoji="1" lang="ja-JP" altLang="en-US" sz="6600" b="1" dirty="0"/>
              <a:t>質　問</a:t>
            </a:r>
            <a:endParaRPr kumimoji="1" lang="en-US" altLang="ja-JP" sz="6600" b="1" dirty="0"/>
          </a:p>
        </p:txBody>
      </p:sp>
      <p:sp>
        <p:nvSpPr>
          <p:cNvPr id="4" name="コンテンツ プレースホルダー 3">
            <a:extLst>
              <a:ext uri="{FF2B5EF4-FFF2-40B4-BE49-F238E27FC236}">
                <a16:creationId xmlns:a16="http://schemas.microsoft.com/office/drawing/2014/main" id="{064C1AA0-E41B-426B-BFEC-0ED4F8346EBF}"/>
              </a:ext>
            </a:extLst>
          </p:cNvPr>
          <p:cNvSpPr>
            <a:spLocks noGrp="1"/>
          </p:cNvSpPr>
          <p:nvPr>
            <p:ph idx="1"/>
          </p:nvPr>
        </p:nvSpPr>
        <p:spPr>
          <a:xfrm rot="5400000">
            <a:off x="503965" y="3208427"/>
            <a:ext cx="4308231" cy="1537802"/>
          </a:xfrm>
          <a:prstGeom prst="plaque">
            <a:avLst/>
          </a:prstGeom>
          <a:noFill/>
          <a:ln w="1016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vert="vert270" wrap="square" tIns="72000" bIns="72000" rtlCol="0" anchor="ctr">
            <a:normAutofit/>
          </a:bodyPr>
          <a:lstStyle/>
          <a:p>
            <a:pPr marL="0" indent="0" algn="ctr">
              <a:buNone/>
            </a:pPr>
            <a:r>
              <a:rPr kumimoji="1" lang="ja-JP" altLang="en-US" sz="6000" b="1" dirty="0">
                <a:solidFill>
                  <a:schemeClr val="tx1"/>
                </a:solidFill>
              </a:rPr>
              <a:t>　</a:t>
            </a:r>
            <a:endParaRPr kumimoji="1" lang="en-US" altLang="ja-JP" sz="6000" b="1" dirty="0">
              <a:solidFill>
                <a:schemeClr val="tx1"/>
              </a:solidFill>
            </a:endParaRPr>
          </a:p>
        </p:txBody>
      </p:sp>
      <p:sp>
        <p:nvSpPr>
          <p:cNvPr id="5" name="ブローチ 4">
            <a:extLst>
              <a:ext uri="{FF2B5EF4-FFF2-40B4-BE49-F238E27FC236}">
                <a16:creationId xmlns:a16="http://schemas.microsoft.com/office/drawing/2014/main" id="{BD2E5FE9-5FA5-4160-B8A4-662AE5874577}"/>
              </a:ext>
            </a:extLst>
          </p:cNvPr>
          <p:cNvSpPr/>
          <p:nvPr/>
        </p:nvSpPr>
        <p:spPr>
          <a:xfrm rot="5400000">
            <a:off x="3841477" y="3208428"/>
            <a:ext cx="4308233" cy="1537800"/>
          </a:xfrm>
          <a:prstGeom prst="plaque">
            <a:avLst/>
          </a:prstGeom>
          <a:noFill/>
          <a:ln w="1016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vert="vert270" tIns="72000" bIns="72000" rtlCol="0" anchor="ctr"/>
          <a:lstStyle/>
          <a:p>
            <a:pPr algn="ctr"/>
            <a:r>
              <a:rPr kumimoji="1" lang="ja-JP" altLang="en-US" sz="6000" b="1" dirty="0">
                <a:solidFill>
                  <a:schemeClr val="tx1"/>
                </a:solidFill>
              </a:rPr>
              <a:t>　</a:t>
            </a:r>
            <a:endParaRPr kumimoji="1" lang="en-US" altLang="ja-JP" sz="6000" b="1" dirty="0">
              <a:solidFill>
                <a:schemeClr val="tx1"/>
              </a:solidFill>
            </a:endParaRPr>
          </a:p>
        </p:txBody>
      </p:sp>
      <p:sp>
        <p:nvSpPr>
          <p:cNvPr id="8" name="矢印: 右 7">
            <a:extLst>
              <a:ext uri="{FF2B5EF4-FFF2-40B4-BE49-F238E27FC236}">
                <a16:creationId xmlns:a16="http://schemas.microsoft.com/office/drawing/2014/main" id="{876705E7-801C-41E8-949D-0A1BB8EC315D}"/>
              </a:ext>
            </a:extLst>
          </p:cNvPr>
          <p:cNvSpPr/>
          <p:nvPr/>
        </p:nvSpPr>
        <p:spPr>
          <a:xfrm>
            <a:off x="3960998" y="3408316"/>
            <a:ext cx="931985" cy="1325563"/>
          </a:xfrm>
          <a:prstGeom prst="rightArrow">
            <a:avLst>
              <a:gd name="adj1" fmla="val 50000"/>
              <a:gd name="adj2" fmla="val 61118"/>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a:solidFill>
                  <a:srgbClr val="00B0F0"/>
                </a:solidFill>
              </a:ln>
            </a:endParaRPr>
          </a:p>
        </p:txBody>
      </p:sp>
      <p:sp>
        <p:nvSpPr>
          <p:cNvPr id="17" name="テキスト ボックス 16">
            <a:extLst>
              <a:ext uri="{FF2B5EF4-FFF2-40B4-BE49-F238E27FC236}">
                <a16:creationId xmlns:a16="http://schemas.microsoft.com/office/drawing/2014/main" id="{BE732A34-B1A8-4DEC-84EF-DAB65598011F}"/>
              </a:ext>
            </a:extLst>
          </p:cNvPr>
          <p:cNvSpPr txBox="1"/>
          <p:nvPr/>
        </p:nvSpPr>
        <p:spPr>
          <a:xfrm>
            <a:off x="5393297" y="2229126"/>
            <a:ext cx="1200329" cy="3496404"/>
          </a:xfrm>
          <a:prstGeom prst="rect">
            <a:avLst/>
          </a:prstGeom>
          <a:noFill/>
        </p:spPr>
        <p:txBody>
          <a:bodyPr vert="eaVert" wrap="square" rtlCol="0">
            <a:spAutoFit/>
          </a:bodyPr>
          <a:lstStyle/>
          <a:p>
            <a:r>
              <a:rPr lang="ja-JP" altLang="en-US" sz="6600" b="1" dirty="0"/>
              <a:t>傾向導き</a:t>
            </a:r>
            <a:endParaRPr lang="en-US" altLang="ja-JP" sz="6600" b="1" dirty="0"/>
          </a:p>
        </p:txBody>
      </p:sp>
      <p:sp>
        <p:nvSpPr>
          <p:cNvPr id="21" name="ブローチ 20">
            <a:extLst>
              <a:ext uri="{FF2B5EF4-FFF2-40B4-BE49-F238E27FC236}">
                <a16:creationId xmlns:a16="http://schemas.microsoft.com/office/drawing/2014/main" id="{57F7E7E2-4E35-4170-9E6D-2639835E28AA}"/>
              </a:ext>
            </a:extLst>
          </p:cNvPr>
          <p:cNvSpPr/>
          <p:nvPr/>
        </p:nvSpPr>
        <p:spPr>
          <a:xfrm rot="5400000">
            <a:off x="7273788" y="3208428"/>
            <a:ext cx="4308233" cy="1537800"/>
          </a:xfrm>
          <a:prstGeom prst="plaque">
            <a:avLst/>
          </a:prstGeom>
          <a:noFill/>
          <a:ln w="1016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vert="vert270" tIns="72000" bIns="72000" rtlCol="0" anchor="ctr"/>
          <a:lstStyle/>
          <a:p>
            <a:pPr algn="ctr"/>
            <a:r>
              <a:rPr kumimoji="1" lang="ja-JP" altLang="en-US" sz="6000" b="1" dirty="0">
                <a:solidFill>
                  <a:schemeClr val="tx1"/>
                </a:solidFill>
              </a:rPr>
              <a:t>　</a:t>
            </a:r>
            <a:endParaRPr kumimoji="1" lang="en-US" altLang="ja-JP" sz="6000" b="1" dirty="0">
              <a:solidFill>
                <a:schemeClr val="tx1"/>
              </a:solidFill>
            </a:endParaRPr>
          </a:p>
        </p:txBody>
      </p:sp>
      <p:sp>
        <p:nvSpPr>
          <p:cNvPr id="22" name="矢印: 右 21">
            <a:extLst>
              <a:ext uri="{FF2B5EF4-FFF2-40B4-BE49-F238E27FC236}">
                <a16:creationId xmlns:a16="http://schemas.microsoft.com/office/drawing/2014/main" id="{6E4801FF-2F44-4C09-93F0-8D43E8EC7982}"/>
              </a:ext>
            </a:extLst>
          </p:cNvPr>
          <p:cNvSpPr/>
          <p:nvPr/>
        </p:nvSpPr>
        <p:spPr>
          <a:xfrm>
            <a:off x="7344329" y="3408316"/>
            <a:ext cx="931985" cy="1325563"/>
          </a:xfrm>
          <a:prstGeom prst="rightArrow">
            <a:avLst>
              <a:gd name="adj1" fmla="val 50000"/>
              <a:gd name="adj2" fmla="val 61118"/>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00B0F0"/>
                </a:solidFill>
              </a:ln>
            </a:endParaRPr>
          </a:p>
        </p:txBody>
      </p:sp>
      <p:sp>
        <p:nvSpPr>
          <p:cNvPr id="23" name="テキスト ボックス 22">
            <a:extLst>
              <a:ext uri="{FF2B5EF4-FFF2-40B4-BE49-F238E27FC236}">
                <a16:creationId xmlns:a16="http://schemas.microsoft.com/office/drawing/2014/main" id="{4F08FAD7-E47D-43C0-8FB7-373579633822}"/>
              </a:ext>
            </a:extLst>
          </p:cNvPr>
          <p:cNvSpPr txBox="1"/>
          <p:nvPr/>
        </p:nvSpPr>
        <p:spPr>
          <a:xfrm>
            <a:off x="8825608" y="2229125"/>
            <a:ext cx="1200329" cy="3496404"/>
          </a:xfrm>
          <a:prstGeom prst="rect">
            <a:avLst/>
          </a:prstGeom>
          <a:noFill/>
        </p:spPr>
        <p:txBody>
          <a:bodyPr vert="eaVert" wrap="square" rtlCol="0">
            <a:spAutoFit/>
          </a:bodyPr>
          <a:lstStyle/>
          <a:p>
            <a:r>
              <a:rPr lang="ja-JP" altLang="en-US" sz="6600" b="1" dirty="0"/>
              <a:t>目的決定</a:t>
            </a:r>
            <a:endParaRPr lang="en-US" altLang="ja-JP" sz="6600" b="1" dirty="0"/>
          </a:p>
        </p:txBody>
      </p:sp>
    </p:spTree>
    <p:custDataLst>
      <p:tags r:id="rId1"/>
    </p:custDataLst>
    <p:extLst>
      <p:ext uri="{BB962C8B-B14F-4D97-AF65-F5344CB8AC3E}">
        <p14:creationId xmlns:p14="http://schemas.microsoft.com/office/powerpoint/2010/main" val="3065872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left)">
                                      <p:cBhvr>
                                        <p:cTn id="18" dur="500"/>
                                        <p:tgtEl>
                                          <p:spTgt spid="23"/>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left)">
                                      <p:cBhvr>
                                        <p:cTn id="21" dur="500"/>
                                        <p:tgtEl>
                                          <p:spTgt spid="22"/>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7" grpId="0"/>
      <p:bldP spid="21" grpId="0" animBg="1"/>
      <p:bldP spid="22" grpId="0" animBg="1"/>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コンテンツ プレースホルダー 9">
            <a:extLst>
              <a:ext uri="{FF2B5EF4-FFF2-40B4-BE49-F238E27FC236}">
                <a16:creationId xmlns:a16="http://schemas.microsoft.com/office/drawing/2014/main" id="{90C88E74-7A32-4279-AE1D-21E71634E99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35469" t="26874" r="-1"/>
          <a:stretch/>
        </p:blipFill>
        <p:spPr>
          <a:xfrm>
            <a:off x="2434443" y="1690688"/>
            <a:ext cx="7880630" cy="5521941"/>
          </a:xfrm>
        </p:spPr>
      </p:pic>
      <p:sp>
        <p:nvSpPr>
          <p:cNvPr id="9" name="タイトル 1">
            <a:extLst>
              <a:ext uri="{FF2B5EF4-FFF2-40B4-BE49-F238E27FC236}">
                <a16:creationId xmlns:a16="http://schemas.microsoft.com/office/drawing/2014/main" id="{44C4B4C2-9D4A-4D30-8ECC-A79D3C01B43B}"/>
              </a:ext>
            </a:extLst>
          </p:cNvPr>
          <p:cNvSpPr>
            <a:spLocks noGrp="1"/>
          </p:cNvSpPr>
          <p:nvPr>
            <p:ph type="title"/>
          </p:nvPr>
        </p:nvSpPr>
        <p:spPr>
          <a:xfrm>
            <a:off x="838200" y="365125"/>
            <a:ext cx="10515600" cy="1325563"/>
          </a:xfrm>
        </p:spPr>
        <p:txBody>
          <a:bodyPr>
            <a:normAutofit/>
          </a:bodyPr>
          <a:lstStyle/>
          <a:p>
            <a:r>
              <a:rPr kumimoji="1" lang="ja-JP" altLang="en-US" sz="6000" b="1" dirty="0"/>
              <a:t>行き先の決定</a:t>
            </a:r>
          </a:p>
        </p:txBody>
      </p:sp>
      <p:sp>
        <p:nvSpPr>
          <p:cNvPr id="4" name="楕円 3">
            <a:extLst>
              <a:ext uri="{FF2B5EF4-FFF2-40B4-BE49-F238E27FC236}">
                <a16:creationId xmlns:a16="http://schemas.microsoft.com/office/drawing/2014/main" id="{1D67A773-8091-4853-8394-BBA7E0C70D86}"/>
              </a:ext>
            </a:extLst>
          </p:cNvPr>
          <p:cNvSpPr/>
          <p:nvPr/>
        </p:nvSpPr>
        <p:spPr>
          <a:xfrm>
            <a:off x="3459861" y="5424054"/>
            <a:ext cx="4916384" cy="12083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6600" b="1" dirty="0">
                <a:latin typeface="HG教科書体" panose="02020609000000000000" pitchFamily="17" charset="-128"/>
                <a:ea typeface="HG教科書体" panose="02020609000000000000" pitchFamily="17" charset="-128"/>
              </a:rPr>
              <a:t>香川県</a:t>
            </a:r>
          </a:p>
        </p:txBody>
      </p:sp>
    </p:spTree>
    <p:extLst>
      <p:ext uri="{BB962C8B-B14F-4D97-AF65-F5344CB8AC3E}">
        <p14:creationId xmlns:p14="http://schemas.microsoft.com/office/powerpoint/2010/main" val="101456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7.8"/>
</p:tagLst>
</file>

<file path=ppt/tags/tag2.xml><?xml version="1.0" encoding="utf-8"?>
<p:tagLst xmlns:a="http://schemas.openxmlformats.org/drawingml/2006/main" xmlns:r="http://schemas.openxmlformats.org/officeDocument/2006/relationships" xmlns:p="http://schemas.openxmlformats.org/presentationml/2006/main">
  <p:tag name="TIMING" val="|5.9|2.9"/>
</p:tagLst>
</file>

<file path=ppt/tags/tag3.xml><?xml version="1.0" encoding="utf-8"?>
<p:tagLst xmlns:a="http://schemas.openxmlformats.org/drawingml/2006/main" xmlns:r="http://schemas.openxmlformats.org/officeDocument/2006/relationships" xmlns:p="http://schemas.openxmlformats.org/presentationml/2006/main">
  <p:tag name="TIMING" val="|5.9|2.9"/>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7285</TotalTime>
  <Words>728</Words>
  <Application>Microsoft Office PowerPoint</Application>
  <PresentationFormat>ワイド画面</PresentationFormat>
  <Paragraphs>134</Paragraphs>
  <Slides>12</Slides>
  <Notes>12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HG教科書体</vt:lpstr>
      <vt:lpstr>ＭＳ ゴシック</vt:lpstr>
      <vt:lpstr>ＭＳ 明朝</vt:lpstr>
      <vt:lpstr>游ゴシック</vt:lpstr>
      <vt:lpstr>Arial</vt:lpstr>
      <vt:lpstr>Office テーマ</vt:lpstr>
      <vt:lpstr>PowerPoint プレゼンテーション</vt:lpstr>
      <vt:lpstr>コンセプト</vt:lpstr>
      <vt:lpstr>実装した機能</vt:lpstr>
      <vt:lpstr>旅行プラン自動生成</vt:lpstr>
      <vt:lpstr>出発地の決定</vt:lpstr>
      <vt:lpstr>目的</vt:lpstr>
      <vt:lpstr>目的の決定</vt:lpstr>
      <vt:lpstr>旅行診断ツール</vt:lpstr>
      <vt:lpstr>行き先の決定</vt:lpstr>
      <vt:lpstr>旅行プラン自動生成</vt:lpstr>
      <vt:lpstr>旅行プランの編集</vt:lpstr>
      <vt:lpstr>詳しくは、 ブースにお越しください！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翔太 山本</dc:creator>
  <cp:lastModifiedBy>翔太 山本</cp:lastModifiedBy>
  <cp:revision>275</cp:revision>
  <dcterms:created xsi:type="dcterms:W3CDTF">2019-05-29T05:59:10Z</dcterms:created>
  <dcterms:modified xsi:type="dcterms:W3CDTF">2020-01-17T01:42:37Z</dcterms:modified>
</cp:coreProperties>
</file>