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Team Status Report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Argus - 01/30/2015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Tracking through Architecture Design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Cost Analysis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Planned Cost = 372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Actual Cost = 340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Earned Value = 364.5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CPI = 1.07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SPI = .98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ADS Progress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Incorporating changes based on feedback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incorporating a new “SDK Layer” in document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general clarification, spelling, and grammar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formatting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Unexpected setback: Ghost Formatting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Final submission submitted on Jan. 29th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Parts to Order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Resistors and LEDs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Arduinos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Leonardo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Micro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Everlight EL-PT204 Phototransistors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8-Bit Shift Registers and Counter Shift Registers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Arduino Project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 Way Serial Communication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8-16bit Input and Outputs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Sending ASCII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ASCII to Binary Conversion to physical viewing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PixelSense Application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Surface 2.0 SDK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Blackjack Desktop </a:t>
            </a:r>
            <a:br>
              <a:rPr lang="en"/>
            </a:br>
            <a:r>
              <a:rPr lang="en"/>
              <a:t>Application.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Integrating it with </a:t>
            </a:r>
            <a:br>
              <a:rPr lang="en"/>
            </a:br>
            <a:r>
              <a:rPr lang="en"/>
              <a:t>PixelSense environment.</a:t>
            </a:r>
            <a:br>
              <a:rPr lang="en"/>
            </a:b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Input Libraries available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700" y="1575937"/>
            <a:ext cx="3418674" cy="2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Repositories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we need one?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To store code hierarchically!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To share code!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To work on code together!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To resolve code conflicts!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and lot more!</a:t>
            </a:r>
            <a:br>
              <a:rPr lang="en" sz="1800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 we have one?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YES!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050" y="2450450"/>
            <a:ext cx="5093950" cy="269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921" y="1200146"/>
            <a:ext cx="1485349" cy="148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Program PixelSense to display white light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Expand on Shamikul’s work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add photo transistor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read light from PixelSense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 Started on Detail Design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Fun Fact #77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Shamikul still believes in Santa Clause, just ask him where he got his new laptop.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