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Team Status Report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Argus - 03/06/2015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Fun Fact #56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Zedd auditioned for a lead role in the ice skating musical “Frozen On Ice”...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571025" y="3610225"/>
            <a:ext cx="5371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...he did not get the part :0(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Tracking through first set of development tasks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Cost Analysis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Planned Cost = 432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Actual Cost = 390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Earned Value = 403.5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CPI = 1.03 (Change from 1.07)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SPI = .98 (Change from .95)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Phototransistor Research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Does our current phototransistor work?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Op Amps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Testing it with the table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Teensy Implementation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Teensy Limitations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185mA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3.3V Output (without VUSB)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100mA unpowered hub</a:t>
            </a:r>
            <a:br>
              <a:rPr lang="en" sz="2000"/>
            </a:b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375" y="1568950"/>
            <a:ext cx="3312125" cy="158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MAX7219 LED Driver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⅛ Duty Cycle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Up to 8x8 LED array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Evenly distribute power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Overcurrent protection for board</a:t>
            </a:r>
            <a:br>
              <a:rPr lang="en" sz="2000"/>
            </a:b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250" y="1411624"/>
            <a:ext cx="2957925" cy="22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225" y="3140000"/>
            <a:ext cx="2508600" cy="16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Application </a:t>
            </a:r>
            <a:r>
              <a:rPr lang="en" sz="2400"/>
              <a:t>(PixelSense-SDK Layer)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Converts String to binary number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Flashes grid on screen </a:t>
            </a:r>
            <a:br>
              <a:rPr lang="en"/>
            </a:br>
            <a:r>
              <a:rPr lang="en"/>
              <a:t>depending on binary </a:t>
            </a:r>
            <a:br>
              <a:rPr lang="en"/>
            </a:br>
            <a:r>
              <a:rPr lang="en"/>
              <a:t>numbers </a:t>
            </a:r>
            <a:r>
              <a:rPr lang="en" sz="1800"/>
              <a:t>(4 X 4 currently).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Similarly, logs the </a:t>
            </a:r>
            <a:br>
              <a:rPr lang="en"/>
            </a:br>
            <a:r>
              <a:rPr lang="en"/>
              <a:t>touch position and </a:t>
            </a:r>
            <a:br>
              <a:rPr lang="en"/>
            </a:br>
            <a:r>
              <a:rPr lang="en"/>
              <a:t>type.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350" y="2428400"/>
            <a:ext cx="4439923" cy="249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Application </a:t>
            </a:r>
            <a:r>
              <a:rPr lang="en" sz="2400"/>
              <a:t>(PixelSense-SDK Layer)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Logs each touch input to the screen.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Plan for Spring Break: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Detect LED flashes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Test /play with distance</a:t>
            </a:r>
            <a:br>
              <a:rPr lang="en" sz="2000"/>
            </a:br>
            <a:r>
              <a:rPr lang="en" sz="2000"/>
              <a:t>between LEDs.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Make a fixed position</a:t>
            </a:r>
            <a:br>
              <a:rPr lang="en" sz="2000"/>
            </a:br>
            <a:r>
              <a:rPr lang="en" sz="2000"/>
              <a:t>on screen for data transfer.</a:t>
            </a:r>
          </a:p>
          <a:p>
            <a:pPr indent="-355600" lvl="1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Come up with a pattern or </a:t>
            </a:r>
            <a:br>
              <a:rPr lang="en" sz="2000"/>
            </a:br>
            <a:r>
              <a:rPr lang="en" sz="2000"/>
              <a:t>sequence of LEDs to </a:t>
            </a:r>
            <a:br>
              <a:rPr lang="en" sz="2000"/>
            </a:br>
            <a:r>
              <a:rPr lang="en" sz="2000"/>
              <a:t>initiate transfer.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100" y="2304425"/>
            <a:ext cx="4018702" cy="217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Module Progress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Char char="●"/>
            </a:pPr>
            <a:r>
              <a:rPr lang="en" sz="2000"/>
              <a:t>Static class of functions (dataLogger, dataEmulator)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Simplicity through generic functions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Char char="●"/>
            </a:pPr>
            <a:r>
              <a:rPr lang="en" sz="2000"/>
              <a:t>PixelSense test modules nearly complete (needs testing)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Reconsider structure for printing byte arrays</a:t>
            </a:r>
          </a:p>
          <a:p>
            <a:pPr indent="-3556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Decisions to make on meta-data specific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Char char="●"/>
            </a:pPr>
            <a:r>
              <a:rPr lang="en" sz="2000"/>
              <a:t>Still necessary to port to android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Pixelsense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Get Pixelsense to read led flashes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Android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Get Android data received from Lynx working 100%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Testing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Porting Test Modules. 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Establish a bit header for byte arrays.</a:t>
            </a:r>
            <a:r>
              <a:rPr lang="en"/>
              <a:t> </a:t>
            </a:r>
          </a:p>
          <a:p>
            <a:pPr indent="-342900" lvl="1" marL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Start working on Test Plan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