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5BD3DF4-46E4-4CF1-A02D-C592174DE73E}">
  <a:tblStyle styleId="{95BD3DF4-46E4-4CF1-A02D-C592174DE73E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C08E689-4330-47BD-9C0A-1FD304914763}" styleName="Table_1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:D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Team Status Report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Argus - 04/03/2015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SDK Specifications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Preliminary research has been done to tackle the major features of the SDK</a:t>
            </a:r>
            <a:br>
              <a:rPr lang="en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Authentication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Orientation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Data Transfer Metadata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Error Detection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SDK Specifications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/>
              <a:t>Authentication and Orientation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Explored using the LEDs of the Lynx as a unique way to signal its presence without addition features, may use something simpler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Orientation with 3 specific LEDs</a:t>
            </a:r>
            <a:br>
              <a:rPr lang="en" sz="2400"/>
            </a:br>
          </a:p>
          <a:p>
            <a:pPr>
              <a:spcBef>
                <a:spcPts val="0"/>
              </a:spcBef>
              <a:buNone/>
            </a:pPr>
            <a:r>
              <a:rPr lang="en" sz="2400"/>
              <a:t>Signal with Unique ID parameter (serial number)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SDK Specifications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/>
              <a:t>Error Detection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Researched into effective error detection techniques for data transfer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Modelling after TCP checksum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SDK Specification	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/>
              <a:t>Transfer MetaData</a:t>
            </a:r>
            <a:r>
              <a:rPr lang="en"/>
              <a:t> - Preliminary data header</a:t>
            </a:r>
            <a:br>
              <a:rPr lang="en"/>
            </a:br>
            <a:br>
              <a:rPr lang="en"/>
            </a:b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   |------------------------16 bits------------------------|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952500" y="230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{95BD3DF4-46E4-4CF1-A02D-C592174DE73E}</a:tableStyleId>
              </a:tblPr>
              <a:tblGrid>
                <a:gridCol w="1673350"/>
                <a:gridCol w="1957800"/>
                <a:gridCol w="3607850"/>
              </a:tblGrid>
              <a:tr h="381000"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Identification number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Sequence Number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Acknowledgement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Flags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checksum</a:t>
                      </a:r>
                    </a:p>
                  </a:txBody>
                  <a:tcPr marT="91425" marB="91425" marR="91425" marL="91425"/>
                </a:tc>
              </a:tr>
              <a:tr h="381000"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length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 Assessment</a:t>
            </a:r>
          </a:p>
        </p:txBody>
      </p:sp>
      <p:graphicFrame>
        <p:nvGraphicFramePr>
          <p:cNvPr id="125" name="Shape 125"/>
          <p:cNvGraphicFramePr/>
          <p:nvPr/>
        </p:nvGraphicFramePr>
        <p:xfrm>
          <a:off x="377725" y="136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{3C08E689-4330-47BD-9C0A-1FD304914763}</a:tableStyleId>
              </a:tblPr>
              <a:tblGrid>
                <a:gridCol w="2219675"/>
                <a:gridCol w="1054550"/>
                <a:gridCol w="1122875"/>
                <a:gridCol w="990725"/>
                <a:gridCol w="3073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Risk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Severity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Probability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Setback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Containment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Hardware failures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-Teensy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-Nexus 7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-PixelSense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-IR LEDs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-Phototransistors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Very 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1-4 weeks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 hardware available to test and order new hardware for final product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Android Studio hates us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Moderate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3-7 days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 Eclipse to develop Android application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Shamikul’s addiction to greasy food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Moderate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134%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1-2 hours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Utilize wet naps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Force Shamikul to wear gloves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Blackjack game on PixelSense table not working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week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Develop a new blackjack application using game engine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Fun Fact #261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Zedd, Jonny, and Shamikul have formed a Hip Hop Dance crew called 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GNB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 algn="ctr">
              <a:spcBef>
                <a:spcPts val="0"/>
              </a:spcBef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They are terrible.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Tracking through Test Plan and second set of tasks set of development tasks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Cost Analysis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Planned Cost = 540 hours total (450 up to this point)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Actual Cost = 425 hours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Earned Value = 420 hours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CPI = .988 (Change from 1.03)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SPI = .933 (Change from .98)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Application </a:t>
            </a:r>
            <a:r>
              <a:rPr lang="en" sz="2400"/>
              <a:t>(PixelSense-SDK Layer)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read IR LEDs on table.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Working on converting them </a:t>
            </a:r>
            <a:br>
              <a:rPr lang="en"/>
            </a:br>
            <a:r>
              <a:rPr lang="en"/>
              <a:t>to strings.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Made it working on</a:t>
            </a:r>
            <a:br>
              <a:rPr lang="en"/>
            </a:br>
            <a:r>
              <a:rPr lang="en"/>
              <a:t>specific part of </a:t>
            </a:r>
            <a:br>
              <a:rPr lang="en"/>
            </a:br>
            <a:r>
              <a:rPr lang="en"/>
              <a:t>screen.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674" y="2358300"/>
            <a:ext cx="4476102" cy="2417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Lynx Case 3D Printing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en"/>
              <a:t>3 Separate Components: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Lynx Device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Tablet Case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Power Bank Case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797" y="1358850"/>
            <a:ext cx="2632602" cy="356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625" y="3022100"/>
            <a:ext cx="4168383" cy="190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Hardware Builds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en"/>
              <a:t>LED Array through MAX7219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4x4 array in a 2x8 configuration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Even power distribution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Lower power consumption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100" y="2867050"/>
            <a:ext cx="3187799" cy="205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Hardware Builds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en"/>
              <a:t>Phototransistors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Digital vs. Analog readings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Reading rate - 10 reads per second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What’s next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Software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en"/>
              <a:t>Project Repairs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Device Filter disappeared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Library linking broken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App was erroring out but didn’t give a legible reason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Buffer overflow 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887" y="2971800"/>
            <a:ext cx="18002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Software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en"/>
              <a:t>What is working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Serial input/output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External modules are now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/>
              <a:t>properly added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Basic app functionality is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/>
              <a:t>working.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400" y="1371825"/>
            <a:ext cx="3073399" cy="307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Software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66666"/>
              <a:buFont typeface="Arial"/>
              <a:buChar char="●"/>
            </a:pPr>
            <a:r>
              <a:rPr lang="en"/>
              <a:t>What is next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Syncing with the table/Lynx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Error checking/correction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Attempt to send more complex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400"/>
              <a:t>data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800" y="1270000"/>
            <a:ext cx="28575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